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270" r:id="rId6"/>
    <p:sldId id="258" r:id="rId7"/>
    <p:sldId id="257" r:id="rId8"/>
    <p:sldId id="260" r:id="rId9"/>
    <p:sldId id="261" r:id="rId10"/>
    <p:sldId id="264" r:id="rId11"/>
    <p:sldId id="262" r:id="rId12"/>
    <p:sldId id="266" r:id="rId13"/>
    <p:sldId id="267" r:id="rId14"/>
    <p:sldId id="273" r:id="rId15"/>
    <p:sldId id="272" r:id="rId16"/>
    <p:sldId id="275" r:id="rId17"/>
    <p:sldId id="276" r:id="rId18"/>
    <p:sldId id="274" r:id="rId19"/>
    <p:sldId id="277" r:id="rId20"/>
    <p:sldId id="263" r:id="rId21"/>
    <p:sldId id="269" r:id="rId22"/>
    <p:sldId id="265" r:id="rId23"/>
    <p:sldId id="268" r:id="rId24"/>
    <p:sldId id="279" r:id="rId25"/>
    <p:sldId id="259"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635" autoAdjust="0"/>
  </p:normalViewPr>
  <p:slideViewPr>
    <p:cSldViewPr snapToGrid="0">
      <p:cViewPr varScale="1">
        <p:scale>
          <a:sx n="96" d="100"/>
          <a:sy n="96" d="100"/>
        </p:scale>
        <p:origin x="10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tman, Rosemary@DWR" userId="984f44d5-4180-46ad-9b77-e367b17d9727" providerId="ADAL" clId="{F7DAA0F7-D0C6-474F-97E8-DCB47EFDE1A0}"/>
    <pc:docChg chg="custSel addSld delSld modSld sldOrd">
      <pc:chgData name="Hartman, Rosemary@DWR" userId="984f44d5-4180-46ad-9b77-e367b17d9727" providerId="ADAL" clId="{F7DAA0F7-D0C6-474F-97E8-DCB47EFDE1A0}" dt="2024-04-04T22:23:37.596" v="391" actId="1076"/>
      <pc:docMkLst>
        <pc:docMk/>
      </pc:docMkLst>
      <pc:sldChg chg="modSp mod ord">
        <pc:chgData name="Hartman, Rosemary@DWR" userId="984f44d5-4180-46ad-9b77-e367b17d9727" providerId="ADAL" clId="{F7DAA0F7-D0C6-474F-97E8-DCB47EFDE1A0}" dt="2024-04-04T22:18:13.766" v="380"/>
        <pc:sldMkLst>
          <pc:docMk/>
          <pc:sldMk cId="289914080" sldId="259"/>
        </pc:sldMkLst>
        <pc:spChg chg="mod">
          <ac:chgData name="Hartman, Rosemary@DWR" userId="984f44d5-4180-46ad-9b77-e367b17d9727" providerId="ADAL" clId="{F7DAA0F7-D0C6-474F-97E8-DCB47EFDE1A0}" dt="2024-04-04T22:06:26.857" v="336" actId="20577"/>
          <ac:spMkLst>
            <pc:docMk/>
            <pc:sldMk cId="289914080" sldId="259"/>
            <ac:spMk id="3" creationId="{6BED6AAB-9170-B0EB-88C5-A7756E76A9DB}"/>
          </ac:spMkLst>
        </pc:spChg>
      </pc:sldChg>
      <pc:sldChg chg="addSp modSp modAnim">
        <pc:chgData name="Hartman, Rosemary@DWR" userId="984f44d5-4180-46ad-9b77-e367b17d9727" providerId="ADAL" clId="{F7DAA0F7-D0C6-474F-97E8-DCB47EFDE1A0}" dt="2024-04-04T22:20:23.790" v="384"/>
        <pc:sldMkLst>
          <pc:docMk/>
          <pc:sldMk cId="3264036339" sldId="265"/>
        </pc:sldMkLst>
        <pc:picChg chg="add mod">
          <ac:chgData name="Hartman, Rosemary@DWR" userId="984f44d5-4180-46ad-9b77-e367b17d9727" providerId="ADAL" clId="{F7DAA0F7-D0C6-474F-97E8-DCB47EFDE1A0}" dt="2024-04-04T22:20:13.323" v="382" actId="1076"/>
          <ac:picMkLst>
            <pc:docMk/>
            <pc:sldMk cId="3264036339" sldId="265"/>
            <ac:picMk id="1026" creationId="{F7E40374-9222-0E14-D93D-DE0E178B7522}"/>
          </ac:picMkLst>
        </pc:picChg>
      </pc:sldChg>
      <pc:sldChg chg="modSp mod">
        <pc:chgData name="Hartman, Rosemary@DWR" userId="984f44d5-4180-46ad-9b77-e367b17d9727" providerId="ADAL" clId="{F7DAA0F7-D0C6-474F-97E8-DCB47EFDE1A0}" dt="2024-04-04T22:16:35.961" v="370" actId="313"/>
        <pc:sldMkLst>
          <pc:docMk/>
          <pc:sldMk cId="340417577" sldId="269"/>
        </pc:sldMkLst>
        <pc:spChg chg="mod">
          <ac:chgData name="Hartman, Rosemary@DWR" userId="984f44d5-4180-46ad-9b77-e367b17d9727" providerId="ADAL" clId="{F7DAA0F7-D0C6-474F-97E8-DCB47EFDE1A0}" dt="2024-04-04T22:16:35.961" v="370" actId="313"/>
          <ac:spMkLst>
            <pc:docMk/>
            <pc:sldMk cId="340417577" sldId="269"/>
            <ac:spMk id="2" creationId="{5ECEEA30-FA69-FDD7-0C8E-F22EB33F8AFD}"/>
          </ac:spMkLst>
        </pc:spChg>
        <pc:spChg chg="mod">
          <ac:chgData name="Hartman, Rosemary@DWR" userId="984f44d5-4180-46ad-9b77-e367b17d9727" providerId="ADAL" clId="{F7DAA0F7-D0C6-474F-97E8-DCB47EFDE1A0}" dt="2024-04-04T22:16:30.680" v="369" actId="20577"/>
          <ac:spMkLst>
            <pc:docMk/>
            <pc:sldMk cId="340417577" sldId="269"/>
            <ac:spMk id="4" creationId="{3E050BBF-F4FB-37C0-CBCB-6ABEF372133F}"/>
          </ac:spMkLst>
        </pc:spChg>
      </pc:sldChg>
      <pc:sldChg chg="del">
        <pc:chgData name="Hartman, Rosemary@DWR" userId="984f44d5-4180-46ad-9b77-e367b17d9727" providerId="ADAL" clId="{F7DAA0F7-D0C6-474F-97E8-DCB47EFDE1A0}" dt="2024-04-04T22:04:56.462" v="325" actId="47"/>
        <pc:sldMkLst>
          <pc:docMk/>
          <pc:sldMk cId="1430553882" sldId="271"/>
        </pc:sldMkLst>
      </pc:sldChg>
      <pc:sldChg chg="delSp modSp ord">
        <pc:chgData name="Hartman, Rosemary@DWR" userId="984f44d5-4180-46ad-9b77-e367b17d9727" providerId="ADAL" clId="{F7DAA0F7-D0C6-474F-97E8-DCB47EFDE1A0}" dt="2024-04-04T22:17:36.240" v="372"/>
        <pc:sldMkLst>
          <pc:docMk/>
          <pc:sldMk cId="112510018" sldId="272"/>
        </pc:sldMkLst>
        <pc:picChg chg="del">
          <ac:chgData name="Hartman, Rosemary@DWR" userId="984f44d5-4180-46ad-9b77-e367b17d9727" providerId="ADAL" clId="{F7DAA0F7-D0C6-474F-97E8-DCB47EFDE1A0}" dt="2024-04-04T22:05:01.019" v="326" actId="478"/>
          <ac:picMkLst>
            <pc:docMk/>
            <pc:sldMk cId="112510018" sldId="272"/>
            <ac:picMk id="6" creationId="{25667AD0-1BAA-049B-A268-FA9F41E78356}"/>
          </ac:picMkLst>
        </pc:picChg>
        <pc:picChg chg="mod">
          <ac:chgData name="Hartman, Rosemary@DWR" userId="984f44d5-4180-46ad-9b77-e367b17d9727" providerId="ADAL" clId="{F7DAA0F7-D0C6-474F-97E8-DCB47EFDE1A0}" dt="2024-04-04T22:05:12.661" v="329" actId="1076"/>
          <ac:picMkLst>
            <pc:docMk/>
            <pc:sldMk cId="112510018" sldId="272"/>
            <ac:picMk id="7170" creationId="{750F53DC-9230-5B21-0F2A-6973FE9B6759}"/>
          </ac:picMkLst>
        </pc:picChg>
      </pc:sldChg>
      <pc:sldChg chg="addSp modSp ord">
        <pc:chgData name="Hartman, Rosemary@DWR" userId="984f44d5-4180-46ad-9b77-e367b17d9727" providerId="ADAL" clId="{F7DAA0F7-D0C6-474F-97E8-DCB47EFDE1A0}" dt="2024-04-04T22:21:16.413" v="389" actId="14100"/>
        <pc:sldMkLst>
          <pc:docMk/>
          <pc:sldMk cId="1214856877" sldId="273"/>
        </pc:sldMkLst>
        <pc:picChg chg="add mod">
          <ac:chgData name="Hartman, Rosemary@DWR" userId="984f44d5-4180-46ad-9b77-e367b17d9727" providerId="ADAL" clId="{F7DAA0F7-D0C6-474F-97E8-DCB47EFDE1A0}" dt="2024-04-04T22:21:16.413" v="389" actId="14100"/>
          <ac:picMkLst>
            <pc:docMk/>
            <pc:sldMk cId="1214856877" sldId="273"/>
            <ac:picMk id="2050" creationId="{BEF92607-C956-2F93-A471-D420093785F1}"/>
          </ac:picMkLst>
        </pc:picChg>
      </pc:sldChg>
      <pc:sldChg chg="ord">
        <pc:chgData name="Hartman, Rosemary@DWR" userId="984f44d5-4180-46ad-9b77-e367b17d9727" providerId="ADAL" clId="{F7DAA0F7-D0C6-474F-97E8-DCB47EFDE1A0}" dt="2024-04-04T22:17:59.360" v="378"/>
        <pc:sldMkLst>
          <pc:docMk/>
          <pc:sldMk cId="2871888677" sldId="274"/>
        </pc:sldMkLst>
      </pc:sldChg>
      <pc:sldChg chg="ord">
        <pc:chgData name="Hartman, Rosemary@DWR" userId="984f44d5-4180-46ad-9b77-e367b17d9727" providerId="ADAL" clId="{F7DAA0F7-D0C6-474F-97E8-DCB47EFDE1A0}" dt="2024-04-04T22:17:41.799" v="374"/>
        <pc:sldMkLst>
          <pc:docMk/>
          <pc:sldMk cId="833396921" sldId="275"/>
        </pc:sldMkLst>
      </pc:sldChg>
      <pc:sldChg chg="ord">
        <pc:chgData name="Hartman, Rosemary@DWR" userId="984f44d5-4180-46ad-9b77-e367b17d9727" providerId="ADAL" clId="{F7DAA0F7-D0C6-474F-97E8-DCB47EFDE1A0}" dt="2024-04-04T22:17:46.868" v="376"/>
        <pc:sldMkLst>
          <pc:docMk/>
          <pc:sldMk cId="3718674971" sldId="276"/>
        </pc:sldMkLst>
      </pc:sldChg>
      <pc:sldChg chg="ord">
        <pc:chgData name="Hartman, Rosemary@DWR" userId="984f44d5-4180-46ad-9b77-e367b17d9727" providerId="ADAL" clId="{F7DAA0F7-D0C6-474F-97E8-DCB47EFDE1A0}" dt="2024-04-04T22:05:55.118" v="333"/>
        <pc:sldMkLst>
          <pc:docMk/>
          <pc:sldMk cId="2147785683" sldId="277"/>
        </pc:sldMkLst>
      </pc:sldChg>
      <pc:sldChg chg="addSp modSp new mod ord modAnim modNotesTx">
        <pc:chgData name="Hartman, Rosemary@DWR" userId="984f44d5-4180-46ad-9b77-e367b17d9727" providerId="ADAL" clId="{F7DAA0F7-D0C6-474F-97E8-DCB47EFDE1A0}" dt="2024-04-04T22:23:37.596" v="391" actId="1076"/>
        <pc:sldMkLst>
          <pc:docMk/>
          <pc:sldMk cId="1869342145" sldId="279"/>
        </pc:sldMkLst>
        <pc:spChg chg="mod">
          <ac:chgData name="Hartman, Rosemary@DWR" userId="984f44d5-4180-46ad-9b77-e367b17d9727" providerId="ADAL" clId="{F7DAA0F7-D0C6-474F-97E8-DCB47EFDE1A0}" dt="2024-04-04T21:27:20.562" v="8" actId="20577"/>
          <ac:spMkLst>
            <pc:docMk/>
            <pc:sldMk cId="1869342145" sldId="279"/>
            <ac:spMk id="2" creationId="{2B593A61-C2F4-A94D-F68F-26A877543F79}"/>
          </ac:spMkLst>
        </pc:spChg>
        <pc:spChg chg="mod">
          <ac:chgData name="Hartman, Rosemary@DWR" userId="984f44d5-4180-46ad-9b77-e367b17d9727" providerId="ADAL" clId="{F7DAA0F7-D0C6-474F-97E8-DCB47EFDE1A0}" dt="2024-04-04T21:29:01.054" v="321" actId="20577"/>
          <ac:spMkLst>
            <pc:docMk/>
            <pc:sldMk cId="1869342145" sldId="279"/>
            <ac:spMk id="3" creationId="{3DBC0D8A-8C4F-BC13-6898-67D3EEA24F1B}"/>
          </ac:spMkLst>
        </pc:spChg>
        <pc:picChg chg="add mod">
          <ac:chgData name="Hartman, Rosemary@DWR" userId="984f44d5-4180-46ad-9b77-e367b17d9727" providerId="ADAL" clId="{F7DAA0F7-D0C6-474F-97E8-DCB47EFDE1A0}" dt="2024-04-04T22:23:37.596" v="391" actId="1076"/>
          <ac:picMkLst>
            <pc:docMk/>
            <pc:sldMk cId="1869342145" sldId="279"/>
            <ac:picMk id="3074" creationId="{ECCB4E25-3BF5-B4BA-4ACC-3CDB8E1DFF2D}"/>
          </ac:picMkLst>
        </pc:picChg>
        <pc:cxnChg chg="add mod">
          <ac:chgData name="Hartman, Rosemary@DWR" userId="984f44d5-4180-46ad-9b77-e367b17d9727" providerId="ADAL" clId="{F7DAA0F7-D0C6-474F-97E8-DCB47EFDE1A0}" dt="2024-04-04T21:29:08.545" v="323" actId="13822"/>
          <ac:cxnSpMkLst>
            <pc:docMk/>
            <pc:sldMk cId="1869342145" sldId="279"/>
            <ac:cxnSpMk id="5" creationId="{D3D70A6A-5E2D-F2BD-2B2D-76CEAA77B32E}"/>
          </ac:cxnSpMkLst>
        </pc:cxnChg>
      </pc:sldChg>
    </pc:docChg>
  </pc:docChgLst>
  <pc:docChgLst>
    <pc:chgData name="Hartman, Rosemary@DWR" userId="984f44d5-4180-46ad-9b77-e367b17d9727" providerId="ADAL" clId="{4F205900-C642-483B-8C0B-A9A97B3B5703}"/>
    <pc:docChg chg="undo custSel addSld modSld sldOrd">
      <pc:chgData name="Hartman, Rosemary@DWR" userId="984f44d5-4180-46ad-9b77-e367b17d9727" providerId="ADAL" clId="{4F205900-C642-483B-8C0B-A9A97B3B5703}" dt="2024-03-22T17:58:45.576" v="6125" actId="1076"/>
      <pc:docMkLst>
        <pc:docMk/>
      </pc:docMkLst>
      <pc:sldChg chg="addSp delSp modSp mod">
        <pc:chgData name="Hartman, Rosemary@DWR" userId="984f44d5-4180-46ad-9b77-e367b17d9727" providerId="ADAL" clId="{4F205900-C642-483B-8C0B-A9A97B3B5703}" dt="2024-03-22T16:49:14.426" v="5336" actId="1076"/>
        <pc:sldMkLst>
          <pc:docMk/>
          <pc:sldMk cId="1924572068" sldId="257"/>
        </pc:sldMkLst>
        <pc:spChg chg="mod">
          <ac:chgData name="Hartman, Rosemary@DWR" userId="984f44d5-4180-46ad-9b77-e367b17d9727" providerId="ADAL" clId="{4F205900-C642-483B-8C0B-A9A97B3B5703}" dt="2024-03-22T16:47:50.609" v="5330" actId="14100"/>
          <ac:spMkLst>
            <pc:docMk/>
            <pc:sldMk cId="1924572068" sldId="257"/>
            <ac:spMk id="3" creationId="{7254C4D0-05DE-2752-CEFD-4A21105708D1}"/>
          </ac:spMkLst>
        </pc:spChg>
        <pc:picChg chg="add mod">
          <ac:chgData name="Hartman, Rosemary@DWR" userId="984f44d5-4180-46ad-9b77-e367b17d9727" providerId="ADAL" clId="{4F205900-C642-483B-8C0B-A9A97B3B5703}" dt="2024-03-22T16:49:14.426" v="5336" actId="1076"/>
          <ac:picMkLst>
            <pc:docMk/>
            <pc:sldMk cId="1924572068" sldId="257"/>
            <ac:picMk id="4" creationId="{C871F47F-0113-DD30-918F-0A50AD93479D}"/>
          </ac:picMkLst>
        </pc:picChg>
        <pc:picChg chg="add del mod">
          <ac:chgData name="Hartman, Rosemary@DWR" userId="984f44d5-4180-46ad-9b77-e367b17d9727" providerId="ADAL" clId="{4F205900-C642-483B-8C0B-A9A97B3B5703}" dt="2024-03-22T16:48:42.407" v="5334" actId="478"/>
          <ac:picMkLst>
            <pc:docMk/>
            <pc:sldMk cId="1924572068" sldId="257"/>
            <ac:picMk id="4098" creationId="{EC4BA7BA-BD15-539B-8881-66930050186F}"/>
          </ac:picMkLst>
        </pc:picChg>
      </pc:sldChg>
      <pc:sldChg chg="addSp delSp modSp mod ord modAnim modNotesTx">
        <pc:chgData name="Hartman, Rosemary@DWR" userId="984f44d5-4180-46ad-9b77-e367b17d9727" providerId="ADAL" clId="{4F205900-C642-483B-8C0B-A9A97B3B5703}" dt="2024-03-22T15:48:07.859" v="3327" actId="5793"/>
        <pc:sldMkLst>
          <pc:docMk/>
          <pc:sldMk cId="2807797099" sldId="261"/>
        </pc:sldMkLst>
        <pc:spChg chg="mod">
          <ac:chgData name="Hartman, Rosemary@DWR" userId="984f44d5-4180-46ad-9b77-e367b17d9727" providerId="ADAL" clId="{4F205900-C642-483B-8C0B-A9A97B3B5703}" dt="2024-03-22T15:10:20.830" v="336" actId="20577"/>
          <ac:spMkLst>
            <pc:docMk/>
            <pc:sldMk cId="2807797099" sldId="261"/>
            <ac:spMk id="2" creationId="{AEFCA517-2409-32F0-6E80-95F851404EEA}"/>
          </ac:spMkLst>
        </pc:spChg>
        <pc:spChg chg="del">
          <ac:chgData name="Hartman, Rosemary@DWR" userId="984f44d5-4180-46ad-9b77-e367b17d9727" providerId="ADAL" clId="{4F205900-C642-483B-8C0B-A9A97B3B5703}" dt="2024-03-22T14:36:19.209" v="0" actId="478"/>
          <ac:spMkLst>
            <pc:docMk/>
            <pc:sldMk cId="2807797099" sldId="261"/>
            <ac:spMk id="3" creationId="{F15E26A5-3077-576E-0AA3-001F288453BF}"/>
          </ac:spMkLst>
        </pc:spChg>
        <pc:spChg chg="add del mod">
          <ac:chgData name="Hartman, Rosemary@DWR" userId="984f44d5-4180-46ad-9b77-e367b17d9727" providerId="ADAL" clId="{4F205900-C642-483B-8C0B-A9A97B3B5703}" dt="2024-03-22T15:10:37.370" v="340" actId="478"/>
          <ac:spMkLst>
            <pc:docMk/>
            <pc:sldMk cId="2807797099" sldId="261"/>
            <ac:spMk id="9" creationId="{4DE37FE4-18F1-2387-BAA6-974358263D21}"/>
          </ac:spMkLst>
        </pc:spChg>
        <pc:spChg chg="add mod">
          <ac:chgData name="Hartman, Rosemary@DWR" userId="984f44d5-4180-46ad-9b77-e367b17d9727" providerId="ADAL" clId="{4F205900-C642-483B-8C0B-A9A97B3B5703}" dt="2024-03-22T15:10:54.853" v="346" actId="208"/>
          <ac:spMkLst>
            <pc:docMk/>
            <pc:sldMk cId="2807797099" sldId="261"/>
            <ac:spMk id="10" creationId="{F21627B3-6BEB-A6BC-22B7-C1C42DACEFD6}"/>
          </ac:spMkLst>
        </pc:spChg>
        <pc:spChg chg="add mod">
          <ac:chgData name="Hartman, Rosemary@DWR" userId="984f44d5-4180-46ad-9b77-e367b17d9727" providerId="ADAL" clId="{4F205900-C642-483B-8C0B-A9A97B3B5703}" dt="2024-03-22T15:11:06.141" v="368" actId="1076"/>
          <ac:spMkLst>
            <pc:docMk/>
            <pc:sldMk cId="2807797099" sldId="261"/>
            <ac:spMk id="11" creationId="{F0C26A86-4585-E393-8B43-0D84225EB1F9}"/>
          </ac:spMkLst>
        </pc:spChg>
        <pc:spChg chg="add mod">
          <ac:chgData name="Hartman, Rosemary@DWR" userId="984f44d5-4180-46ad-9b77-e367b17d9727" providerId="ADAL" clId="{4F205900-C642-483B-8C0B-A9A97B3B5703}" dt="2024-03-22T15:12:26.392" v="379" actId="208"/>
          <ac:spMkLst>
            <pc:docMk/>
            <pc:sldMk cId="2807797099" sldId="261"/>
            <ac:spMk id="15" creationId="{3CFFC199-284E-FD92-254D-866722A8F655}"/>
          </ac:spMkLst>
        </pc:spChg>
        <pc:spChg chg="add mod">
          <ac:chgData name="Hartman, Rosemary@DWR" userId="984f44d5-4180-46ad-9b77-e367b17d9727" providerId="ADAL" clId="{4F205900-C642-483B-8C0B-A9A97B3B5703}" dt="2024-03-22T15:12:46.792" v="427" actId="1076"/>
          <ac:spMkLst>
            <pc:docMk/>
            <pc:sldMk cId="2807797099" sldId="261"/>
            <ac:spMk id="16" creationId="{99868FAE-5970-6F6B-20AA-CCBCBAEF6A27}"/>
          </ac:spMkLst>
        </pc:spChg>
        <pc:spChg chg="add del">
          <ac:chgData name="Hartman, Rosemary@DWR" userId="984f44d5-4180-46ad-9b77-e367b17d9727" providerId="ADAL" clId="{4F205900-C642-483B-8C0B-A9A97B3B5703}" dt="2024-03-22T15:13:01.930" v="429" actId="478"/>
          <ac:spMkLst>
            <pc:docMk/>
            <pc:sldMk cId="2807797099" sldId="261"/>
            <ac:spMk id="17" creationId="{42E92872-67A8-30FF-E5AD-1472468302C8}"/>
          </ac:spMkLst>
        </pc:spChg>
        <pc:spChg chg="add mod">
          <ac:chgData name="Hartman, Rosemary@DWR" userId="984f44d5-4180-46ad-9b77-e367b17d9727" providerId="ADAL" clId="{4F205900-C642-483B-8C0B-A9A97B3B5703}" dt="2024-03-22T15:13:41.654" v="473" actId="20577"/>
          <ac:spMkLst>
            <pc:docMk/>
            <pc:sldMk cId="2807797099" sldId="261"/>
            <ac:spMk id="18" creationId="{86811A7C-FB8B-A3D1-420C-ABAF2833118D}"/>
          </ac:spMkLst>
        </pc:spChg>
        <pc:spChg chg="add mod">
          <ac:chgData name="Hartman, Rosemary@DWR" userId="984f44d5-4180-46ad-9b77-e367b17d9727" providerId="ADAL" clId="{4F205900-C642-483B-8C0B-A9A97B3B5703}" dt="2024-03-22T15:15:43.059" v="821" actId="1076"/>
          <ac:spMkLst>
            <pc:docMk/>
            <pc:sldMk cId="2807797099" sldId="261"/>
            <ac:spMk id="25" creationId="{CF1DF49D-5276-F975-3B9C-8EF6378FA76A}"/>
          </ac:spMkLst>
        </pc:spChg>
        <pc:spChg chg="add mod">
          <ac:chgData name="Hartman, Rosemary@DWR" userId="984f44d5-4180-46ad-9b77-e367b17d9727" providerId="ADAL" clId="{4F205900-C642-483B-8C0B-A9A97B3B5703}" dt="2024-03-22T15:31:29.356" v="1923" actId="20577"/>
          <ac:spMkLst>
            <pc:docMk/>
            <pc:sldMk cId="2807797099" sldId="261"/>
            <ac:spMk id="31" creationId="{F9B69338-E0B9-0D18-8C3D-0C44EBABE26B}"/>
          </ac:spMkLst>
        </pc:spChg>
        <pc:spChg chg="add mod">
          <ac:chgData name="Hartman, Rosemary@DWR" userId="984f44d5-4180-46ad-9b77-e367b17d9727" providerId="ADAL" clId="{4F205900-C642-483B-8C0B-A9A97B3B5703}" dt="2024-03-22T15:31:18.409" v="1894"/>
          <ac:spMkLst>
            <pc:docMk/>
            <pc:sldMk cId="2807797099" sldId="261"/>
            <ac:spMk id="38" creationId="{1F444A33-AD8C-1E69-EC39-E9E21BD1DA8C}"/>
          </ac:spMkLst>
        </pc:spChg>
        <pc:spChg chg="add mod">
          <ac:chgData name="Hartman, Rosemary@DWR" userId="984f44d5-4180-46ad-9b77-e367b17d9727" providerId="ADAL" clId="{4F205900-C642-483B-8C0B-A9A97B3B5703}" dt="2024-03-22T15:37:05.052" v="2450" actId="1076"/>
          <ac:spMkLst>
            <pc:docMk/>
            <pc:sldMk cId="2807797099" sldId="261"/>
            <ac:spMk id="46" creationId="{747621BB-B527-4277-B655-0729CEE16D67}"/>
          </ac:spMkLst>
        </pc:spChg>
        <pc:graphicFrameChg chg="add del mod modGraphic">
          <ac:chgData name="Hartman, Rosemary@DWR" userId="984f44d5-4180-46ad-9b77-e367b17d9727" providerId="ADAL" clId="{4F205900-C642-483B-8C0B-A9A97B3B5703}" dt="2024-03-22T14:57:58.345" v="255" actId="478"/>
          <ac:graphicFrameMkLst>
            <pc:docMk/>
            <pc:sldMk cId="2807797099" sldId="261"/>
            <ac:graphicFrameMk id="4" creationId="{E0271B44-D7DC-786B-FF67-B3A9270EFC3A}"/>
          </ac:graphicFrameMkLst>
        </pc:graphicFrameChg>
        <pc:graphicFrameChg chg="add del mod modGraphic">
          <ac:chgData name="Hartman, Rosemary@DWR" userId="984f44d5-4180-46ad-9b77-e367b17d9727" providerId="ADAL" clId="{4F205900-C642-483B-8C0B-A9A97B3B5703}" dt="2024-03-22T14:47:19.160" v="21" actId="478"/>
          <ac:graphicFrameMkLst>
            <pc:docMk/>
            <pc:sldMk cId="2807797099" sldId="261"/>
            <ac:graphicFrameMk id="5" creationId="{5E11420A-D181-FE06-E337-53E05BF8BCE1}"/>
          </ac:graphicFrameMkLst>
        </pc:graphicFrameChg>
        <pc:graphicFrameChg chg="add del mod modGraphic">
          <ac:chgData name="Hartman, Rosemary@DWR" userId="984f44d5-4180-46ad-9b77-e367b17d9727" providerId="ADAL" clId="{4F205900-C642-483B-8C0B-A9A97B3B5703}" dt="2024-03-22T14:58:01.273" v="256" actId="478"/>
          <ac:graphicFrameMkLst>
            <pc:docMk/>
            <pc:sldMk cId="2807797099" sldId="261"/>
            <ac:graphicFrameMk id="6" creationId="{52D24B9D-1D5F-8ACA-76F6-D8651C02D9FB}"/>
          </ac:graphicFrameMkLst>
        </pc:graphicFrameChg>
        <pc:graphicFrameChg chg="add del mod modGraphic">
          <ac:chgData name="Hartman, Rosemary@DWR" userId="984f44d5-4180-46ad-9b77-e367b17d9727" providerId="ADAL" clId="{4F205900-C642-483B-8C0B-A9A97B3B5703}" dt="2024-03-22T14:58:03.522" v="257" actId="478"/>
          <ac:graphicFrameMkLst>
            <pc:docMk/>
            <pc:sldMk cId="2807797099" sldId="261"/>
            <ac:graphicFrameMk id="7" creationId="{F4336DBA-0326-5A3F-C0BE-5A493330618F}"/>
          </ac:graphicFrameMkLst>
        </pc:graphicFrameChg>
        <pc:graphicFrameChg chg="add mod modGraphic">
          <ac:chgData name="Hartman, Rosemary@DWR" userId="984f44d5-4180-46ad-9b77-e367b17d9727" providerId="ADAL" clId="{4F205900-C642-483B-8C0B-A9A97B3B5703}" dt="2024-03-22T15:37:19.581" v="2454" actId="20577"/>
          <ac:graphicFrameMkLst>
            <pc:docMk/>
            <pc:sldMk cId="2807797099" sldId="261"/>
            <ac:graphicFrameMk id="8" creationId="{C5311E58-84D1-6B10-B457-7ED4A8DD7F82}"/>
          </ac:graphicFrameMkLst>
        </pc:graphicFrameChg>
        <pc:cxnChg chg="add mod">
          <ac:chgData name="Hartman, Rosemary@DWR" userId="984f44d5-4180-46ad-9b77-e367b17d9727" providerId="ADAL" clId="{4F205900-C642-483B-8C0B-A9A97B3B5703}" dt="2024-03-22T15:11:32.607" v="373" actId="208"/>
          <ac:cxnSpMkLst>
            <pc:docMk/>
            <pc:sldMk cId="2807797099" sldId="261"/>
            <ac:cxnSpMk id="13" creationId="{6F99AD0E-1A51-8193-D004-F87C6975AF7C}"/>
          </ac:cxnSpMkLst>
        </pc:cxnChg>
        <pc:cxnChg chg="add mod">
          <ac:chgData name="Hartman, Rosemary@DWR" userId="984f44d5-4180-46ad-9b77-e367b17d9727" providerId="ADAL" clId="{4F205900-C642-483B-8C0B-A9A97B3B5703}" dt="2024-03-22T15:13:39.587" v="472" actId="20577"/>
          <ac:cxnSpMkLst>
            <pc:docMk/>
            <pc:sldMk cId="2807797099" sldId="261"/>
            <ac:cxnSpMk id="20" creationId="{FEF9D319-0370-174B-385C-890C321E4794}"/>
          </ac:cxnSpMkLst>
        </pc:cxnChg>
        <pc:cxnChg chg="add mod">
          <ac:chgData name="Hartman, Rosemary@DWR" userId="984f44d5-4180-46ad-9b77-e367b17d9727" providerId="ADAL" clId="{4F205900-C642-483B-8C0B-A9A97B3B5703}" dt="2024-03-22T15:13:33.109" v="471" actId="14100"/>
          <ac:cxnSpMkLst>
            <pc:docMk/>
            <pc:sldMk cId="2807797099" sldId="261"/>
            <ac:cxnSpMk id="21" creationId="{D77ED90F-8ADE-7512-4930-C718615222E7}"/>
          </ac:cxnSpMkLst>
        </pc:cxnChg>
        <pc:cxnChg chg="add mod">
          <ac:chgData name="Hartman, Rosemary@DWR" userId="984f44d5-4180-46ad-9b77-e367b17d9727" providerId="ADAL" clId="{4F205900-C642-483B-8C0B-A9A97B3B5703}" dt="2024-03-22T15:16:05.655" v="826" actId="208"/>
          <ac:cxnSpMkLst>
            <pc:docMk/>
            <pc:sldMk cId="2807797099" sldId="261"/>
            <ac:cxnSpMk id="27" creationId="{94B1BFC6-75F1-C37F-1304-11B87EFF4C05}"/>
          </ac:cxnSpMkLst>
        </pc:cxnChg>
        <pc:cxnChg chg="add mod">
          <ac:chgData name="Hartman, Rosemary@DWR" userId="984f44d5-4180-46ad-9b77-e367b17d9727" providerId="ADAL" clId="{4F205900-C642-483B-8C0B-A9A97B3B5703}" dt="2024-03-22T15:16:05.655" v="826" actId="208"/>
          <ac:cxnSpMkLst>
            <pc:docMk/>
            <pc:sldMk cId="2807797099" sldId="261"/>
            <ac:cxnSpMk id="28" creationId="{FAF2B216-6E00-BC00-D78E-DCD13B2546E1}"/>
          </ac:cxnSpMkLst>
        </pc:cxnChg>
        <pc:cxnChg chg="add mod">
          <ac:chgData name="Hartman, Rosemary@DWR" userId="984f44d5-4180-46ad-9b77-e367b17d9727" providerId="ADAL" clId="{4F205900-C642-483B-8C0B-A9A97B3B5703}" dt="2024-03-22T15:31:45.598" v="1926" actId="14100"/>
          <ac:cxnSpMkLst>
            <pc:docMk/>
            <pc:sldMk cId="2807797099" sldId="261"/>
            <ac:cxnSpMk id="32" creationId="{205AF917-BC2F-BF94-B263-465C05520B89}"/>
          </ac:cxnSpMkLst>
        </pc:cxnChg>
        <pc:cxnChg chg="add mod">
          <ac:chgData name="Hartman, Rosemary@DWR" userId="984f44d5-4180-46ad-9b77-e367b17d9727" providerId="ADAL" clId="{4F205900-C642-483B-8C0B-A9A97B3B5703}" dt="2024-03-22T15:31:39.233" v="1924" actId="1076"/>
          <ac:cxnSpMkLst>
            <pc:docMk/>
            <pc:sldMk cId="2807797099" sldId="261"/>
            <ac:cxnSpMk id="35" creationId="{CECBFD8E-F120-4172-390B-FFCC929E1BCB}"/>
          </ac:cxnSpMkLst>
        </pc:cxnChg>
        <pc:cxnChg chg="add mod">
          <ac:chgData name="Hartman, Rosemary@DWR" userId="984f44d5-4180-46ad-9b77-e367b17d9727" providerId="ADAL" clId="{4F205900-C642-483B-8C0B-A9A97B3B5703}" dt="2024-03-22T15:32:17.811" v="1935" actId="208"/>
          <ac:cxnSpMkLst>
            <pc:docMk/>
            <pc:sldMk cId="2807797099" sldId="261"/>
            <ac:cxnSpMk id="40" creationId="{C5A6835C-E5C9-D614-A264-C0494F5D59D1}"/>
          </ac:cxnSpMkLst>
        </pc:cxnChg>
        <pc:cxnChg chg="add mod">
          <ac:chgData name="Hartman, Rosemary@DWR" userId="984f44d5-4180-46ad-9b77-e367b17d9727" providerId="ADAL" clId="{4F205900-C642-483B-8C0B-A9A97B3B5703}" dt="2024-03-22T15:32:17.811" v="1935" actId="208"/>
          <ac:cxnSpMkLst>
            <pc:docMk/>
            <pc:sldMk cId="2807797099" sldId="261"/>
            <ac:cxnSpMk id="43" creationId="{20AB5E71-BE13-5EE1-DEDD-23186C2B77F7}"/>
          </ac:cxnSpMkLst>
        </pc:cxnChg>
        <pc:cxnChg chg="add mod">
          <ac:chgData name="Hartman, Rosemary@DWR" userId="984f44d5-4180-46ad-9b77-e367b17d9727" providerId="ADAL" clId="{4F205900-C642-483B-8C0B-A9A97B3B5703}" dt="2024-03-22T15:37:36.838" v="2458" actId="208"/>
          <ac:cxnSpMkLst>
            <pc:docMk/>
            <pc:sldMk cId="2807797099" sldId="261"/>
            <ac:cxnSpMk id="47" creationId="{CD7AFF11-0D2B-A533-FD0B-B82353EF39D9}"/>
          </ac:cxnSpMkLst>
        </pc:cxnChg>
      </pc:sldChg>
      <pc:sldChg chg="addSp modSp new mod modNotesTx">
        <pc:chgData name="Hartman, Rosemary@DWR" userId="984f44d5-4180-46ad-9b77-e367b17d9727" providerId="ADAL" clId="{4F205900-C642-483B-8C0B-A9A97B3B5703}" dt="2024-03-22T16:51:03.067" v="5448" actId="20577"/>
        <pc:sldMkLst>
          <pc:docMk/>
          <pc:sldMk cId="2967265576" sldId="262"/>
        </pc:sldMkLst>
        <pc:spChg chg="mod">
          <ac:chgData name="Hartman, Rosemary@DWR" userId="984f44d5-4180-46ad-9b77-e367b17d9727" providerId="ADAL" clId="{4F205900-C642-483B-8C0B-A9A97B3B5703}" dt="2024-03-22T15:23:02.132" v="1566" actId="20577"/>
          <ac:spMkLst>
            <pc:docMk/>
            <pc:sldMk cId="2967265576" sldId="262"/>
            <ac:spMk id="2" creationId="{8E95CD63-D08C-BADB-E603-18B8D4401629}"/>
          </ac:spMkLst>
        </pc:spChg>
        <pc:spChg chg="mod">
          <ac:chgData name="Hartman, Rosemary@DWR" userId="984f44d5-4180-46ad-9b77-e367b17d9727" providerId="ADAL" clId="{4F205900-C642-483B-8C0B-A9A97B3B5703}" dt="2024-03-22T15:24:09.677" v="1777" actId="14100"/>
          <ac:spMkLst>
            <pc:docMk/>
            <pc:sldMk cId="2967265576" sldId="262"/>
            <ac:spMk id="3" creationId="{7CCAFAAC-574C-8828-2BB2-5D89BAFCCAF2}"/>
          </ac:spMkLst>
        </pc:spChg>
        <pc:picChg chg="add mod">
          <ac:chgData name="Hartman, Rosemary@DWR" userId="984f44d5-4180-46ad-9b77-e367b17d9727" providerId="ADAL" clId="{4F205900-C642-483B-8C0B-A9A97B3B5703}" dt="2024-03-22T16:50:36.834" v="5338" actId="1076"/>
          <ac:picMkLst>
            <pc:docMk/>
            <pc:sldMk cId="2967265576" sldId="262"/>
            <ac:picMk id="5122" creationId="{F0C26147-B8E1-7460-6B9C-5B1267E29174}"/>
          </ac:picMkLst>
        </pc:picChg>
      </pc:sldChg>
      <pc:sldChg chg="addSp modSp new mod">
        <pc:chgData name="Hartman, Rosemary@DWR" userId="984f44d5-4180-46ad-9b77-e367b17d9727" providerId="ADAL" clId="{4F205900-C642-483B-8C0B-A9A97B3B5703}" dt="2024-03-22T16:51:41.881" v="5451" actId="1076"/>
        <pc:sldMkLst>
          <pc:docMk/>
          <pc:sldMk cId="3526387854" sldId="263"/>
        </pc:sldMkLst>
        <pc:spChg chg="mod">
          <ac:chgData name="Hartman, Rosemary@DWR" userId="984f44d5-4180-46ad-9b77-e367b17d9727" providerId="ADAL" clId="{4F205900-C642-483B-8C0B-A9A97B3B5703}" dt="2024-03-22T14:56:40.862" v="71" actId="20577"/>
          <ac:spMkLst>
            <pc:docMk/>
            <pc:sldMk cId="3526387854" sldId="263"/>
            <ac:spMk id="2" creationId="{98C47F46-8BC5-33CC-7403-CD5F5113D79B}"/>
          </ac:spMkLst>
        </pc:spChg>
        <pc:spChg chg="mod">
          <ac:chgData name="Hartman, Rosemary@DWR" userId="984f44d5-4180-46ad-9b77-e367b17d9727" providerId="ADAL" clId="{4F205900-C642-483B-8C0B-A9A97B3B5703}" dt="2024-03-22T16:39:01.386" v="4460" actId="14100"/>
          <ac:spMkLst>
            <pc:docMk/>
            <pc:sldMk cId="3526387854" sldId="263"/>
            <ac:spMk id="3" creationId="{CAB653F5-63B4-69CC-5213-6D4C75FD6C02}"/>
          </ac:spMkLst>
        </pc:spChg>
        <pc:picChg chg="add mod">
          <ac:chgData name="Hartman, Rosemary@DWR" userId="984f44d5-4180-46ad-9b77-e367b17d9727" providerId="ADAL" clId="{4F205900-C642-483B-8C0B-A9A97B3B5703}" dt="2024-03-22T16:51:41.881" v="5451" actId="1076"/>
          <ac:picMkLst>
            <pc:docMk/>
            <pc:sldMk cId="3526387854" sldId="263"/>
            <ac:picMk id="6146" creationId="{91731D4B-6566-F912-4B2D-71182277F978}"/>
          </ac:picMkLst>
        </pc:picChg>
      </pc:sldChg>
      <pc:sldChg chg="addSp modSp add mod modAnim modNotesTx">
        <pc:chgData name="Hartman, Rosemary@DWR" userId="984f44d5-4180-46ad-9b77-e367b17d9727" providerId="ADAL" clId="{4F205900-C642-483B-8C0B-A9A97B3B5703}" dt="2024-03-22T16:41:18.159" v="4971" actId="12385"/>
        <pc:sldMkLst>
          <pc:docMk/>
          <pc:sldMk cId="2315179190" sldId="264"/>
        </pc:sldMkLst>
        <pc:spChg chg="mod">
          <ac:chgData name="Hartman, Rosemary@DWR" userId="984f44d5-4180-46ad-9b77-e367b17d9727" providerId="ADAL" clId="{4F205900-C642-483B-8C0B-A9A97B3B5703}" dt="2024-03-22T15:32:29.467" v="1949" actId="20577"/>
          <ac:spMkLst>
            <pc:docMk/>
            <pc:sldMk cId="2315179190" sldId="264"/>
            <ac:spMk id="2" creationId="{AEFCA517-2409-32F0-6E80-95F851404EEA}"/>
          </ac:spMkLst>
        </pc:spChg>
        <pc:spChg chg="add mod">
          <ac:chgData name="Hartman, Rosemary@DWR" userId="984f44d5-4180-46ad-9b77-e367b17d9727" providerId="ADAL" clId="{4F205900-C642-483B-8C0B-A9A97B3B5703}" dt="2024-03-22T15:33:10.581" v="1959" actId="1076"/>
          <ac:spMkLst>
            <pc:docMk/>
            <pc:sldMk cId="2315179190" sldId="264"/>
            <ac:spMk id="3" creationId="{F203786E-BEF2-B310-A2D4-4869098F3EBB}"/>
          </ac:spMkLst>
        </pc:spChg>
        <pc:spChg chg="add mod">
          <ac:chgData name="Hartman, Rosemary@DWR" userId="984f44d5-4180-46ad-9b77-e367b17d9727" providerId="ADAL" clId="{4F205900-C642-483B-8C0B-A9A97B3B5703}" dt="2024-03-22T15:33:07.554" v="1958" actId="1076"/>
          <ac:spMkLst>
            <pc:docMk/>
            <pc:sldMk cId="2315179190" sldId="264"/>
            <ac:spMk id="5" creationId="{2CD141BF-C9FB-0122-9B5F-C1B950FD9163}"/>
          </ac:spMkLst>
        </pc:spChg>
        <pc:spChg chg="add mod">
          <ac:chgData name="Hartman, Rosemary@DWR" userId="984f44d5-4180-46ad-9b77-e367b17d9727" providerId="ADAL" clId="{4F205900-C642-483B-8C0B-A9A97B3B5703}" dt="2024-03-22T15:33:05.670" v="1957" actId="1076"/>
          <ac:spMkLst>
            <pc:docMk/>
            <pc:sldMk cId="2315179190" sldId="264"/>
            <ac:spMk id="8" creationId="{0CFE01AF-9BFF-05AC-27D5-BDD579D41AE8}"/>
          </ac:spMkLst>
        </pc:spChg>
        <pc:spChg chg="add mod">
          <ac:chgData name="Hartman, Rosemary@DWR" userId="984f44d5-4180-46ad-9b77-e367b17d9727" providerId="ADAL" clId="{4F205900-C642-483B-8C0B-A9A97B3B5703}" dt="2024-03-22T15:35:23.078" v="2298" actId="14100"/>
          <ac:spMkLst>
            <pc:docMk/>
            <pc:sldMk cId="2315179190" sldId="264"/>
            <ac:spMk id="9" creationId="{2CF5999E-6A21-4809-D3C8-1C16390CA3B3}"/>
          </ac:spMkLst>
        </pc:spChg>
        <pc:spChg chg="add mod">
          <ac:chgData name="Hartman, Rosemary@DWR" userId="984f44d5-4180-46ad-9b77-e367b17d9727" providerId="ADAL" clId="{4F205900-C642-483B-8C0B-A9A97B3B5703}" dt="2024-03-22T15:32:45.380" v="1950"/>
          <ac:spMkLst>
            <pc:docMk/>
            <pc:sldMk cId="2315179190" sldId="264"/>
            <ac:spMk id="10" creationId="{B58C2640-2A53-39EF-F8D0-1627BA8D1946}"/>
          </ac:spMkLst>
        </pc:spChg>
        <pc:spChg chg="add mod">
          <ac:chgData name="Hartman, Rosemary@DWR" userId="984f44d5-4180-46ad-9b77-e367b17d9727" providerId="ADAL" clId="{4F205900-C642-483B-8C0B-A9A97B3B5703}" dt="2024-03-22T15:32:54.982" v="1953" actId="1076"/>
          <ac:spMkLst>
            <pc:docMk/>
            <pc:sldMk cId="2315179190" sldId="264"/>
            <ac:spMk id="11" creationId="{C3F06B6E-72C4-4D5D-BD51-37AD9391F20F}"/>
          </ac:spMkLst>
        </pc:spChg>
        <pc:spChg chg="add mod">
          <ac:chgData name="Hartman, Rosemary@DWR" userId="984f44d5-4180-46ad-9b77-e367b17d9727" providerId="ADAL" clId="{4F205900-C642-483B-8C0B-A9A97B3B5703}" dt="2024-03-22T15:33:02.754" v="1956" actId="1076"/>
          <ac:spMkLst>
            <pc:docMk/>
            <pc:sldMk cId="2315179190" sldId="264"/>
            <ac:spMk id="12" creationId="{A39F9BC8-97FF-6B30-9F4F-0FB7491A21FD}"/>
          </ac:spMkLst>
        </pc:spChg>
        <pc:spChg chg="add mod">
          <ac:chgData name="Hartman, Rosemary@DWR" userId="984f44d5-4180-46ad-9b77-e367b17d9727" providerId="ADAL" clId="{4F205900-C642-483B-8C0B-A9A97B3B5703}" dt="2024-03-22T15:35:20.270" v="2297" actId="14100"/>
          <ac:spMkLst>
            <pc:docMk/>
            <pc:sldMk cId="2315179190" sldId="264"/>
            <ac:spMk id="13" creationId="{377685F2-D165-DBFF-D1FC-60BD68E94B76}"/>
          </ac:spMkLst>
        </pc:spChg>
        <pc:spChg chg="add mod">
          <ac:chgData name="Hartman, Rosemary@DWR" userId="984f44d5-4180-46ad-9b77-e367b17d9727" providerId="ADAL" clId="{4F205900-C642-483B-8C0B-A9A97B3B5703}" dt="2024-03-22T15:35:17.401" v="2296" actId="14100"/>
          <ac:spMkLst>
            <pc:docMk/>
            <pc:sldMk cId="2315179190" sldId="264"/>
            <ac:spMk id="14" creationId="{6D3B814D-9090-FA76-E887-E5CEE189CA81}"/>
          </ac:spMkLst>
        </pc:spChg>
        <pc:graphicFrameChg chg="mod modGraphic">
          <ac:chgData name="Hartman, Rosemary@DWR" userId="984f44d5-4180-46ad-9b77-e367b17d9727" providerId="ADAL" clId="{4F205900-C642-483B-8C0B-A9A97B3B5703}" dt="2024-03-22T16:41:05.099" v="4965" actId="13242"/>
          <ac:graphicFrameMkLst>
            <pc:docMk/>
            <pc:sldMk cId="2315179190" sldId="264"/>
            <ac:graphicFrameMk id="4" creationId="{E0271B44-D7DC-786B-FF67-B3A9270EFC3A}"/>
          </ac:graphicFrameMkLst>
        </pc:graphicFrameChg>
        <pc:graphicFrameChg chg="mod modGraphic">
          <ac:chgData name="Hartman, Rosemary@DWR" userId="984f44d5-4180-46ad-9b77-e367b17d9727" providerId="ADAL" clId="{4F205900-C642-483B-8C0B-A9A97B3B5703}" dt="2024-03-22T16:41:11.266" v="4968" actId="12385"/>
          <ac:graphicFrameMkLst>
            <pc:docMk/>
            <pc:sldMk cId="2315179190" sldId="264"/>
            <ac:graphicFrameMk id="6" creationId="{52D24B9D-1D5F-8ACA-76F6-D8651C02D9FB}"/>
          </ac:graphicFrameMkLst>
        </pc:graphicFrameChg>
        <pc:graphicFrameChg chg="mod modGraphic">
          <ac:chgData name="Hartman, Rosemary@DWR" userId="984f44d5-4180-46ad-9b77-e367b17d9727" providerId="ADAL" clId="{4F205900-C642-483B-8C0B-A9A97B3B5703}" dt="2024-03-22T16:41:18.159" v="4971" actId="12385"/>
          <ac:graphicFrameMkLst>
            <pc:docMk/>
            <pc:sldMk cId="2315179190" sldId="264"/>
            <ac:graphicFrameMk id="7" creationId="{F4336DBA-0326-5A3F-C0BE-5A493330618F}"/>
          </ac:graphicFrameMkLst>
        </pc:graphicFrameChg>
      </pc:sldChg>
      <pc:sldChg chg="addSp delSp modSp new mod modAnim modNotesTx">
        <pc:chgData name="Hartman, Rosemary@DWR" userId="984f44d5-4180-46ad-9b77-e367b17d9727" providerId="ADAL" clId="{4F205900-C642-483B-8C0B-A9A97B3B5703}" dt="2024-03-22T17:58:45.576" v="6125" actId="1076"/>
        <pc:sldMkLst>
          <pc:docMk/>
          <pc:sldMk cId="3264036339" sldId="265"/>
        </pc:sldMkLst>
        <pc:spChg chg="mod">
          <ac:chgData name="Hartman, Rosemary@DWR" userId="984f44d5-4180-46ad-9b77-e367b17d9727" providerId="ADAL" clId="{4F205900-C642-483B-8C0B-A9A97B3B5703}" dt="2024-03-22T15:18:14.663" v="871" actId="20577"/>
          <ac:spMkLst>
            <pc:docMk/>
            <pc:sldMk cId="3264036339" sldId="265"/>
            <ac:spMk id="2" creationId="{FA7F75C7-2165-19DD-0506-3E69C962FD46}"/>
          </ac:spMkLst>
        </pc:spChg>
        <pc:spChg chg="mod">
          <ac:chgData name="Hartman, Rosemary@DWR" userId="984f44d5-4180-46ad-9b77-e367b17d9727" providerId="ADAL" clId="{4F205900-C642-483B-8C0B-A9A97B3B5703}" dt="2024-03-22T17:58:42.934" v="6124" actId="14100"/>
          <ac:spMkLst>
            <pc:docMk/>
            <pc:sldMk cId="3264036339" sldId="265"/>
            <ac:spMk id="3" creationId="{DB1AD980-1DE9-C29D-35B0-70D488CC96DB}"/>
          </ac:spMkLst>
        </pc:spChg>
        <pc:spChg chg="add del mod">
          <ac:chgData name="Hartman, Rosemary@DWR" userId="984f44d5-4180-46ad-9b77-e367b17d9727" providerId="ADAL" clId="{4F205900-C642-483B-8C0B-A9A97B3B5703}" dt="2024-03-22T15:20:55.878" v="1259" actId="478"/>
          <ac:spMkLst>
            <pc:docMk/>
            <pc:sldMk cId="3264036339" sldId="265"/>
            <ac:spMk id="4" creationId="{54460F95-CC9B-967E-DB70-76EE08636DA0}"/>
          </ac:spMkLst>
        </pc:spChg>
        <pc:picChg chg="add mod">
          <ac:chgData name="Hartman, Rosemary@DWR" userId="984f44d5-4180-46ad-9b77-e367b17d9727" providerId="ADAL" clId="{4F205900-C642-483B-8C0B-A9A97B3B5703}" dt="2024-03-22T17:58:39.965" v="6123" actId="1076"/>
          <ac:picMkLst>
            <pc:docMk/>
            <pc:sldMk cId="3264036339" sldId="265"/>
            <ac:picMk id="10242" creationId="{9D9E25CB-016A-51CB-52E8-DE2C4F5EBBA2}"/>
          </ac:picMkLst>
        </pc:picChg>
        <pc:cxnChg chg="add mod">
          <ac:chgData name="Hartman, Rosemary@DWR" userId="984f44d5-4180-46ad-9b77-e367b17d9727" providerId="ADAL" clId="{4F205900-C642-483B-8C0B-A9A97B3B5703}" dt="2024-03-22T17:58:45.576" v="6125" actId="1076"/>
          <ac:cxnSpMkLst>
            <pc:docMk/>
            <pc:sldMk cId="3264036339" sldId="265"/>
            <ac:cxnSpMk id="6" creationId="{B0046D95-2509-540A-5106-CAD491E3A5BE}"/>
          </ac:cxnSpMkLst>
        </pc:cxnChg>
      </pc:sldChg>
      <pc:sldChg chg="addSp modSp add mod ord modAnim">
        <pc:chgData name="Hartman, Rosemary@DWR" userId="984f44d5-4180-46ad-9b77-e367b17d9727" providerId="ADAL" clId="{4F205900-C642-483B-8C0B-A9A97B3B5703}" dt="2024-03-22T16:42:07.445" v="4982"/>
        <pc:sldMkLst>
          <pc:docMk/>
          <pc:sldMk cId="1239644635" sldId="266"/>
        </pc:sldMkLst>
        <pc:spChg chg="mod">
          <ac:chgData name="Hartman, Rosemary@DWR" userId="984f44d5-4180-46ad-9b77-e367b17d9727" providerId="ADAL" clId="{4F205900-C642-483B-8C0B-A9A97B3B5703}" dt="2024-03-22T15:24:55.418" v="1799" actId="1076"/>
          <ac:spMkLst>
            <pc:docMk/>
            <pc:sldMk cId="1239644635" sldId="266"/>
            <ac:spMk id="2" creationId="{AEFCA517-2409-32F0-6E80-95F851404EEA}"/>
          </ac:spMkLst>
        </pc:spChg>
        <pc:spChg chg="add mod">
          <ac:chgData name="Hartman, Rosemary@DWR" userId="984f44d5-4180-46ad-9b77-e367b17d9727" providerId="ADAL" clId="{4F205900-C642-483B-8C0B-A9A97B3B5703}" dt="2024-03-22T15:25:04.950" v="1804" actId="1076"/>
          <ac:spMkLst>
            <pc:docMk/>
            <pc:sldMk cId="1239644635" sldId="266"/>
            <ac:spMk id="3" creationId="{45C33284-BF5C-5B4A-28BE-2925A7BF9E03}"/>
          </ac:spMkLst>
        </pc:spChg>
        <pc:spChg chg="add mod">
          <ac:chgData name="Hartman, Rosemary@DWR" userId="984f44d5-4180-46ad-9b77-e367b17d9727" providerId="ADAL" clId="{4F205900-C642-483B-8C0B-A9A97B3B5703}" dt="2024-03-22T15:25:52.389" v="1825" actId="1076"/>
          <ac:spMkLst>
            <pc:docMk/>
            <pc:sldMk cId="1239644635" sldId="266"/>
            <ac:spMk id="5" creationId="{12A8E400-24D7-FFC8-D5B5-0272AFDE1D0B}"/>
          </ac:spMkLst>
        </pc:spChg>
        <pc:spChg chg="add mod">
          <ac:chgData name="Hartman, Rosemary@DWR" userId="984f44d5-4180-46ad-9b77-e367b17d9727" providerId="ADAL" clId="{4F205900-C642-483B-8C0B-A9A97B3B5703}" dt="2024-03-22T15:38:10.124" v="2493" actId="1076"/>
          <ac:spMkLst>
            <pc:docMk/>
            <pc:sldMk cId="1239644635" sldId="266"/>
            <ac:spMk id="25" creationId="{86689DD8-4B27-FBAC-732B-9AC6757FBB0C}"/>
          </ac:spMkLst>
        </pc:spChg>
        <pc:spChg chg="add mod">
          <ac:chgData name="Hartman, Rosemary@DWR" userId="984f44d5-4180-46ad-9b77-e367b17d9727" providerId="ADAL" clId="{4F205900-C642-483B-8C0B-A9A97B3B5703}" dt="2024-03-22T15:38:10.124" v="2493" actId="1076"/>
          <ac:spMkLst>
            <pc:docMk/>
            <pc:sldMk cId="1239644635" sldId="266"/>
            <ac:spMk id="26" creationId="{4E216E68-A8B4-B154-86C9-6AC46A428B6B}"/>
          </ac:spMkLst>
        </pc:spChg>
        <pc:spChg chg="add mod">
          <ac:chgData name="Hartman, Rosemary@DWR" userId="984f44d5-4180-46ad-9b77-e367b17d9727" providerId="ADAL" clId="{4F205900-C642-483B-8C0B-A9A97B3B5703}" dt="2024-03-22T15:38:10.124" v="2493" actId="1076"/>
          <ac:spMkLst>
            <pc:docMk/>
            <pc:sldMk cId="1239644635" sldId="266"/>
            <ac:spMk id="27" creationId="{65637D30-653C-9B68-210B-C959E8EBBC43}"/>
          </ac:spMkLst>
        </pc:spChg>
        <pc:graphicFrameChg chg="mod modGraphic">
          <ac:chgData name="Hartman, Rosemary@DWR" userId="984f44d5-4180-46ad-9b77-e367b17d9727" providerId="ADAL" clId="{4F205900-C642-483B-8C0B-A9A97B3B5703}" dt="2024-03-22T16:41:25.196" v="4973" actId="13242"/>
          <ac:graphicFrameMkLst>
            <pc:docMk/>
            <pc:sldMk cId="1239644635" sldId="266"/>
            <ac:graphicFrameMk id="4" creationId="{E0271B44-D7DC-786B-FF67-B3A9270EFC3A}"/>
          </ac:graphicFrameMkLst>
        </pc:graphicFrameChg>
        <pc:graphicFrameChg chg="modGraphic">
          <ac:chgData name="Hartman, Rosemary@DWR" userId="984f44d5-4180-46ad-9b77-e367b17d9727" providerId="ADAL" clId="{4F205900-C642-483B-8C0B-A9A97B3B5703}" dt="2024-03-22T16:41:30.901" v="4975" actId="12385"/>
          <ac:graphicFrameMkLst>
            <pc:docMk/>
            <pc:sldMk cId="1239644635" sldId="266"/>
            <ac:graphicFrameMk id="6" creationId="{52D24B9D-1D5F-8ACA-76F6-D8651C02D9FB}"/>
          </ac:graphicFrameMkLst>
        </pc:graphicFrameChg>
        <pc:graphicFrameChg chg="modGraphic">
          <ac:chgData name="Hartman, Rosemary@DWR" userId="984f44d5-4180-46ad-9b77-e367b17d9727" providerId="ADAL" clId="{4F205900-C642-483B-8C0B-A9A97B3B5703}" dt="2024-03-22T16:41:49.796" v="4980" actId="12385"/>
          <ac:graphicFrameMkLst>
            <pc:docMk/>
            <pc:sldMk cId="1239644635" sldId="266"/>
            <ac:graphicFrameMk id="7" creationId="{F4336DBA-0326-5A3F-C0BE-5A493330618F}"/>
          </ac:graphicFrameMkLst>
        </pc:graphicFrameChg>
        <pc:cxnChg chg="add">
          <ac:chgData name="Hartman, Rosemary@DWR" userId="984f44d5-4180-46ad-9b77-e367b17d9727" providerId="ADAL" clId="{4F205900-C642-483B-8C0B-A9A97B3B5703}" dt="2024-03-22T15:25:26.975" v="1814" actId="11529"/>
          <ac:cxnSpMkLst>
            <pc:docMk/>
            <pc:sldMk cId="1239644635" sldId="266"/>
            <ac:cxnSpMk id="9" creationId="{1BA66EBE-A804-8B95-0FBE-977FA85F0216}"/>
          </ac:cxnSpMkLst>
        </pc:cxnChg>
        <pc:cxnChg chg="add mod">
          <ac:chgData name="Hartman, Rosemary@DWR" userId="984f44d5-4180-46ad-9b77-e367b17d9727" providerId="ADAL" clId="{4F205900-C642-483B-8C0B-A9A97B3B5703}" dt="2024-03-22T15:25:32.146" v="1817" actId="14100"/>
          <ac:cxnSpMkLst>
            <pc:docMk/>
            <pc:sldMk cId="1239644635" sldId="266"/>
            <ac:cxnSpMk id="10" creationId="{D453A603-3A97-5015-EDB0-09F97A4A360F}"/>
          </ac:cxnSpMkLst>
        </pc:cxnChg>
        <pc:cxnChg chg="add mod">
          <ac:chgData name="Hartman, Rosemary@DWR" userId="984f44d5-4180-46ad-9b77-e367b17d9727" providerId="ADAL" clId="{4F205900-C642-483B-8C0B-A9A97B3B5703}" dt="2024-03-22T15:25:37.135" v="1820" actId="14100"/>
          <ac:cxnSpMkLst>
            <pc:docMk/>
            <pc:sldMk cId="1239644635" sldId="266"/>
            <ac:cxnSpMk id="13" creationId="{040F7662-B055-23F4-A4BF-2CCAF1B0595A}"/>
          </ac:cxnSpMkLst>
        </pc:cxnChg>
        <pc:cxnChg chg="add mod">
          <ac:chgData name="Hartman, Rosemary@DWR" userId="984f44d5-4180-46ad-9b77-e367b17d9727" providerId="ADAL" clId="{4F205900-C642-483B-8C0B-A9A97B3B5703}" dt="2024-03-22T16:41:37.602" v="4976" actId="208"/>
          <ac:cxnSpMkLst>
            <pc:docMk/>
            <pc:sldMk cId="1239644635" sldId="266"/>
            <ac:cxnSpMk id="16" creationId="{145B95AB-7A3E-7C2B-E77C-325F0BC06912}"/>
          </ac:cxnSpMkLst>
        </pc:cxnChg>
        <pc:cxnChg chg="add mod">
          <ac:chgData name="Hartman, Rosemary@DWR" userId="984f44d5-4180-46ad-9b77-e367b17d9727" providerId="ADAL" clId="{4F205900-C642-483B-8C0B-A9A97B3B5703}" dt="2024-03-22T16:41:42.184" v="4977" actId="208"/>
          <ac:cxnSpMkLst>
            <pc:docMk/>
            <pc:sldMk cId="1239644635" sldId="266"/>
            <ac:cxnSpMk id="22" creationId="{29461B96-F95B-7B3C-1031-866B8DC6E57A}"/>
          </ac:cxnSpMkLst>
        </pc:cxnChg>
      </pc:sldChg>
      <pc:sldChg chg="addSp delSp modSp new mod modAnim modNotesTx">
        <pc:chgData name="Hartman, Rosemary@DWR" userId="984f44d5-4180-46ad-9b77-e367b17d9727" providerId="ADAL" clId="{4F205900-C642-483B-8C0B-A9A97B3B5703}" dt="2024-03-22T15:46:19.235" v="3285" actId="20577"/>
        <pc:sldMkLst>
          <pc:docMk/>
          <pc:sldMk cId="302394140" sldId="267"/>
        </pc:sldMkLst>
        <pc:spChg chg="mod">
          <ac:chgData name="Hartman, Rosemary@DWR" userId="984f44d5-4180-46ad-9b77-e367b17d9727" providerId="ADAL" clId="{4F205900-C642-483B-8C0B-A9A97B3B5703}" dt="2024-03-22T15:42:45.949" v="2584" actId="14100"/>
          <ac:spMkLst>
            <pc:docMk/>
            <pc:sldMk cId="302394140" sldId="267"/>
            <ac:spMk id="2" creationId="{E7320895-679C-3672-6D1B-BAC0425718C2}"/>
          </ac:spMkLst>
        </pc:spChg>
        <pc:spChg chg="del">
          <ac:chgData name="Hartman, Rosemary@DWR" userId="984f44d5-4180-46ad-9b77-e367b17d9727" providerId="ADAL" clId="{4F205900-C642-483B-8C0B-A9A97B3B5703}" dt="2024-03-22T15:26:24.686" v="1840" actId="478"/>
          <ac:spMkLst>
            <pc:docMk/>
            <pc:sldMk cId="302394140" sldId="267"/>
            <ac:spMk id="3" creationId="{ADBA8237-7825-8978-3685-F12FBA3D2834}"/>
          </ac:spMkLst>
        </pc:spChg>
        <pc:spChg chg="add mod">
          <ac:chgData name="Hartman, Rosemary@DWR" userId="984f44d5-4180-46ad-9b77-e367b17d9727" providerId="ADAL" clId="{4F205900-C642-483B-8C0B-A9A97B3B5703}" dt="2024-03-22T15:41:42.399" v="2520" actId="1076"/>
          <ac:spMkLst>
            <pc:docMk/>
            <pc:sldMk cId="302394140" sldId="267"/>
            <ac:spMk id="12" creationId="{83085659-E217-551A-FA1D-AC8F000ACFCD}"/>
          </ac:spMkLst>
        </pc:spChg>
        <pc:spChg chg="add mod">
          <ac:chgData name="Hartman, Rosemary@DWR" userId="984f44d5-4180-46ad-9b77-e367b17d9727" providerId="ADAL" clId="{4F205900-C642-483B-8C0B-A9A97B3B5703}" dt="2024-03-22T15:41:55.362" v="2523" actId="1076"/>
          <ac:spMkLst>
            <pc:docMk/>
            <pc:sldMk cId="302394140" sldId="267"/>
            <ac:spMk id="13" creationId="{D92FF8BC-A769-962E-BDB5-ADDC9EBE1575}"/>
          </ac:spMkLst>
        </pc:spChg>
        <pc:spChg chg="add mod">
          <ac:chgData name="Hartman, Rosemary@DWR" userId="984f44d5-4180-46ad-9b77-e367b17d9727" providerId="ADAL" clId="{4F205900-C642-483B-8C0B-A9A97B3B5703}" dt="2024-03-22T15:42:07.797" v="2526" actId="1076"/>
          <ac:spMkLst>
            <pc:docMk/>
            <pc:sldMk cId="302394140" sldId="267"/>
            <ac:spMk id="14" creationId="{E999249B-AD83-D9AB-65A7-B23C89685862}"/>
          </ac:spMkLst>
        </pc:spChg>
        <pc:spChg chg="add mod">
          <ac:chgData name="Hartman, Rosemary@DWR" userId="984f44d5-4180-46ad-9b77-e367b17d9727" providerId="ADAL" clId="{4F205900-C642-483B-8C0B-A9A97B3B5703}" dt="2024-03-22T15:42:42.205" v="2583" actId="20577"/>
          <ac:spMkLst>
            <pc:docMk/>
            <pc:sldMk cId="302394140" sldId="267"/>
            <ac:spMk id="16" creationId="{E5B33A98-EDD3-8993-2E8C-61AD766F3484}"/>
          </ac:spMkLst>
        </pc:spChg>
        <pc:spChg chg="add mod">
          <ac:chgData name="Hartman, Rosemary@DWR" userId="984f44d5-4180-46ad-9b77-e367b17d9727" providerId="ADAL" clId="{4F205900-C642-483B-8C0B-A9A97B3B5703}" dt="2024-03-22T15:44:00.029" v="2662" actId="1076"/>
          <ac:spMkLst>
            <pc:docMk/>
            <pc:sldMk cId="302394140" sldId="267"/>
            <ac:spMk id="20" creationId="{26212A3D-C756-CDD1-5037-C2C3AC7CBFBE}"/>
          </ac:spMkLst>
        </pc:spChg>
        <pc:spChg chg="add mod">
          <ac:chgData name="Hartman, Rosemary@DWR" userId="984f44d5-4180-46ad-9b77-e367b17d9727" providerId="ADAL" clId="{4F205900-C642-483B-8C0B-A9A97B3B5703}" dt="2024-03-22T15:43:57.122" v="2661" actId="1076"/>
          <ac:spMkLst>
            <pc:docMk/>
            <pc:sldMk cId="302394140" sldId="267"/>
            <ac:spMk id="21" creationId="{85EBC225-E2E0-EDF1-7F62-F6743C63431A}"/>
          </ac:spMkLst>
        </pc:spChg>
        <pc:spChg chg="add mod">
          <ac:chgData name="Hartman, Rosemary@DWR" userId="984f44d5-4180-46ad-9b77-e367b17d9727" providerId="ADAL" clId="{4F205900-C642-483B-8C0B-A9A97B3B5703}" dt="2024-03-22T15:44:09.596" v="2675" actId="20577"/>
          <ac:spMkLst>
            <pc:docMk/>
            <pc:sldMk cId="302394140" sldId="267"/>
            <ac:spMk id="22" creationId="{7F09CA52-1684-12F8-520D-D2CDF8184E64}"/>
          </ac:spMkLst>
        </pc:spChg>
        <pc:graphicFrameChg chg="add mod modGraphic">
          <ac:chgData name="Hartman, Rosemary@DWR" userId="984f44d5-4180-46ad-9b77-e367b17d9727" providerId="ADAL" clId="{4F205900-C642-483B-8C0B-A9A97B3B5703}" dt="2024-03-22T15:41:33.428" v="2517" actId="1076"/>
          <ac:graphicFrameMkLst>
            <pc:docMk/>
            <pc:sldMk cId="302394140" sldId="267"/>
            <ac:graphicFrameMk id="4" creationId="{10B9B34C-30BC-E145-8D81-E9DF598B0A7B}"/>
          </ac:graphicFrameMkLst>
        </pc:graphicFrameChg>
        <pc:graphicFrameChg chg="add mod modGraphic">
          <ac:chgData name="Hartman, Rosemary@DWR" userId="984f44d5-4180-46ad-9b77-e367b17d9727" providerId="ADAL" clId="{4F205900-C642-483B-8C0B-A9A97B3B5703}" dt="2024-03-22T15:41:33.428" v="2517" actId="1076"/>
          <ac:graphicFrameMkLst>
            <pc:docMk/>
            <pc:sldMk cId="302394140" sldId="267"/>
            <ac:graphicFrameMk id="5" creationId="{29B87D9D-057D-FF84-6242-8B2E82878A3B}"/>
          </ac:graphicFrameMkLst>
        </pc:graphicFrameChg>
        <pc:graphicFrameChg chg="add mod modGraphic">
          <ac:chgData name="Hartman, Rosemary@DWR" userId="984f44d5-4180-46ad-9b77-e367b17d9727" providerId="ADAL" clId="{4F205900-C642-483B-8C0B-A9A97B3B5703}" dt="2024-03-22T15:41:33.428" v="2517" actId="1076"/>
          <ac:graphicFrameMkLst>
            <pc:docMk/>
            <pc:sldMk cId="302394140" sldId="267"/>
            <ac:graphicFrameMk id="6" creationId="{F5200DF2-E6F3-6A60-E9D2-7416A498FFC1}"/>
          </ac:graphicFrameMkLst>
        </pc:graphicFrameChg>
        <pc:graphicFrameChg chg="add mod modGraphic">
          <ac:chgData name="Hartman, Rosemary@DWR" userId="984f44d5-4180-46ad-9b77-e367b17d9727" providerId="ADAL" clId="{4F205900-C642-483B-8C0B-A9A97B3B5703}" dt="2024-03-22T15:43:20.146" v="2638" actId="2165"/>
          <ac:graphicFrameMkLst>
            <pc:docMk/>
            <pc:sldMk cId="302394140" sldId="267"/>
            <ac:graphicFrameMk id="15" creationId="{E6320FF5-C2A9-39DA-307C-67032BFC490A}"/>
          </ac:graphicFrameMkLst>
        </pc:graphicFrameChg>
        <pc:cxnChg chg="add mod">
          <ac:chgData name="Hartman, Rosemary@DWR" userId="984f44d5-4180-46ad-9b77-e367b17d9727" providerId="ADAL" clId="{4F205900-C642-483B-8C0B-A9A97B3B5703}" dt="2024-03-22T15:41:33.428" v="2517" actId="1076"/>
          <ac:cxnSpMkLst>
            <pc:docMk/>
            <pc:sldMk cId="302394140" sldId="267"/>
            <ac:cxnSpMk id="8" creationId="{D372A36B-5D99-D6C3-753E-9EC033C90E75}"/>
          </ac:cxnSpMkLst>
        </pc:cxnChg>
        <pc:cxnChg chg="add mod">
          <ac:chgData name="Hartman, Rosemary@DWR" userId="984f44d5-4180-46ad-9b77-e367b17d9727" providerId="ADAL" clId="{4F205900-C642-483B-8C0B-A9A97B3B5703}" dt="2024-03-22T15:41:33.428" v="2517" actId="1076"/>
          <ac:cxnSpMkLst>
            <pc:docMk/>
            <pc:sldMk cId="302394140" sldId="267"/>
            <ac:cxnSpMk id="10" creationId="{69604196-4DB2-DEA7-44B6-F1977831ABDE}"/>
          </ac:cxnSpMkLst>
        </pc:cxnChg>
        <pc:cxnChg chg="add mod">
          <ac:chgData name="Hartman, Rosemary@DWR" userId="984f44d5-4180-46ad-9b77-e367b17d9727" providerId="ADAL" clId="{4F205900-C642-483B-8C0B-A9A97B3B5703}" dt="2024-03-22T15:43:28.817" v="2641" actId="14100"/>
          <ac:cxnSpMkLst>
            <pc:docMk/>
            <pc:sldMk cId="302394140" sldId="267"/>
            <ac:cxnSpMk id="17" creationId="{DD05BF06-94C2-48F8-4604-5DFD96779D5E}"/>
          </ac:cxnSpMkLst>
        </pc:cxnChg>
      </pc:sldChg>
      <pc:sldChg chg="addSp delSp modSp new mod modAnim modNotesTx">
        <pc:chgData name="Hartman, Rosemary@DWR" userId="984f44d5-4180-46ad-9b77-e367b17d9727" providerId="ADAL" clId="{4F205900-C642-483B-8C0B-A9A97B3B5703}" dt="2024-03-22T16:40:42.426" v="4961" actId="20577"/>
        <pc:sldMkLst>
          <pc:docMk/>
          <pc:sldMk cId="3600071662" sldId="268"/>
        </pc:sldMkLst>
        <pc:spChg chg="mod">
          <ac:chgData name="Hartman, Rosemary@DWR" userId="984f44d5-4180-46ad-9b77-e367b17d9727" providerId="ADAL" clId="{4F205900-C642-483B-8C0B-A9A97B3B5703}" dt="2024-03-22T15:48:16.220" v="3336" actId="20577"/>
          <ac:spMkLst>
            <pc:docMk/>
            <pc:sldMk cId="3600071662" sldId="268"/>
            <ac:spMk id="2" creationId="{FF4E7228-C55B-B8D5-9AA9-D314764F0D12}"/>
          </ac:spMkLst>
        </pc:spChg>
        <pc:spChg chg="mod">
          <ac:chgData name="Hartman, Rosemary@DWR" userId="984f44d5-4180-46ad-9b77-e367b17d9727" providerId="ADAL" clId="{4F205900-C642-483B-8C0B-A9A97B3B5703}" dt="2024-03-22T16:36:19.683" v="4159" actId="14100"/>
          <ac:spMkLst>
            <pc:docMk/>
            <pc:sldMk cId="3600071662" sldId="268"/>
            <ac:spMk id="3" creationId="{C9DC1B45-7D8A-A9C2-AA92-125ABFE40FEA}"/>
          </ac:spMkLst>
        </pc:spChg>
        <pc:spChg chg="add mod">
          <ac:chgData name="Hartman, Rosemary@DWR" userId="984f44d5-4180-46ad-9b77-e367b17d9727" providerId="ADAL" clId="{4F205900-C642-483B-8C0B-A9A97B3B5703}" dt="2024-03-22T16:38:02.203" v="4379" actId="27636"/>
          <ac:spMkLst>
            <pc:docMk/>
            <pc:sldMk cId="3600071662" sldId="268"/>
            <ac:spMk id="4" creationId="{AE4D0C40-2153-64F6-58A6-3813FBD6E942}"/>
          </ac:spMkLst>
        </pc:spChg>
        <pc:spChg chg="add mod">
          <ac:chgData name="Hartman, Rosemary@DWR" userId="984f44d5-4180-46ad-9b77-e367b17d9727" providerId="ADAL" clId="{4F205900-C642-483B-8C0B-A9A97B3B5703}" dt="2024-03-22T16:38:29.097" v="4455" actId="20577"/>
          <ac:spMkLst>
            <pc:docMk/>
            <pc:sldMk cId="3600071662" sldId="268"/>
            <ac:spMk id="5" creationId="{D8528515-5E75-2C45-80DB-FD162BDEE099}"/>
          </ac:spMkLst>
        </pc:spChg>
        <pc:spChg chg="add del mod">
          <ac:chgData name="Hartman, Rosemary@DWR" userId="984f44d5-4180-46ad-9b77-e367b17d9727" providerId="ADAL" clId="{4F205900-C642-483B-8C0B-A9A97B3B5703}" dt="2024-03-22T16:38:36.635" v="4457" actId="478"/>
          <ac:spMkLst>
            <pc:docMk/>
            <pc:sldMk cId="3600071662" sldId="268"/>
            <ac:spMk id="6" creationId="{F8A7BFFF-03EE-EF5E-A0F4-A1A56245477B}"/>
          </ac:spMkLst>
        </pc:spChg>
        <pc:spChg chg="add del mod">
          <ac:chgData name="Hartman, Rosemary@DWR" userId="984f44d5-4180-46ad-9b77-e367b17d9727" providerId="ADAL" clId="{4F205900-C642-483B-8C0B-A9A97B3B5703}" dt="2024-03-22T16:38:36.635" v="4457" actId="478"/>
          <ac:spMkLst>
            <pc:docMk/>
            <pc:sldMk cId="3600071662" sldId="268"/>
            <ac:spMk id="7" creationId="{325E8F3B-2E09-C6CE-BCD0-FBF02954514B}"/>
          </ac:spMkLst>
        </pc:spChg>
      </pc:sldChg>
      <pc:sldChg chg="addSp delSp modSp new mod modClrScheme chgLayout modNotesTx">
        <pc:chgData name="Hartman, Rosemary@DWR" userId="984f44d5-4180-46ad-9b77-e367b17d9727" providerId="ADAL" clId="{4F205900-C642-483B-8C0B-A9A97B3B5703}" dt="2024-03-22T16:52:01.811" v="5455" actId="20577"/>
        <pc:sldMkLst>
          <pc:docMk/>
          <pc:sldMk cId="340417577" sldId="269"/>
        </pc:sldMkLst>
        <pc:spChg chg="mod ord">
          <ac:chgData name="Hartman, Rosemary@DWR" userId="984f44d5-4180-46ad-9b77-e367b17d9727" providerId="ADAL" clId="{4F205900-C642-483B-8C0B-A9A97B3B5703}" dt="2024-03-22T16:31:34.658" v="3357" actId="700"/>
          <ac:spMkLst>
            <pc:docMk/>
            <pc:sldMk cId="340417577" sldId="269"/>
            <ac:spMk id="2" creationId="{5ECEEA30-FA69-FDD7-0C8E-F22EB33F8AFD}"/>
          </ac:spMkLst>
        </pc:spChg>
        <pc:spChg chg="del mod ord">
          <ac:chgData name="Hartman, Rosemary@DWR" userId="984f44d5-4180-46ad-9b77-e367b17d9727" providerId="ADAL" clId="{4F205900-C642-483B-8C0B-A9A97B3B5703}" dt="2024-03-22T16:31:34.658" v="3357" actId="700"/>
          <ac:spMkLst>
            <pc:docMk/>
            <pc:sldMk cId="340417577" sldId="269"/>
            <ac:spMk id="3" creationId="{915E9DFC-C562-9F5A-315A-374B9D826061}"/>
          </ac:spMkLst>
        </pc:spChg>
        <pc:spChg chg="add mod ord">
          <ac:chgData name="Hartman, Rosemary@DWR" userId="984f44d5-4180-46ad-9b77-e367b17d9727" providerId="ADAL" clId="{4F205900-C642-483B-8C0B-A9A97B3B5703}" dt="2024-03-22T16:52:01.811" v="5455" actId="20577"/>
          <ac:spMkLst>
            <pc:docMk/>
            <pc:sldMk cId="340417577" sldId="269"/>
            <ac:spMk id="4" creationId="{3E050BBF-F4FB-37C0-CBCB-6ABEF372133F}"/>
          </ac:spMkLst>
        </pc:spChg>
        <pc:spChg chg="add mod ord">
          <ac:chgData name="Hartman, Rosemary@DWR" userId="984f44d5-4180-46ad-9b77-e367b17d9727" providerId="ADAL" clId="{4F205900-C642-483B-8C0B-A9A97B3B5703}" dt="2024-03-22T16:34:21.836" v="3745" actId="20577"/>
          <ac:spMkLst>
            <pc:docMk/>
            <pc:sldMk cId="340417577" sldId="269"/>
            <ac:spMk id="5" creationId="{343FBC51-10A7-23FD-21B4-66611B9904DD}"/>
          </ac:spMkLst>
        </pc:spChg>
      </pc:sldChg>
      <pc:sldChg chg="addSp delSp modSp new mod modNotesTx">
        <pc:chgData name="Hartman, Rosemary@DWR" userId="984f44d5-4180-46ad-9b77-e367b17d9727" providerId="ADAL" clId="{4F205900-C642-483B-8C0B-A9A97B3B5703}" dt="2024-03-22T16:47:16.378" v="5329" actId="20577"/>
        <pc:sldMkLst>
          <pc:docMk/>
          <pc:sldMk cId="3157081809" sldId="270"/>
        </pc:sldMkLst>
        <pc:spChg chg="del mod">
          <ac:chgData name="Hartman, Rosemary@DWR" userId="984f44d5-4180-46ad-9b77-e367b17d9727" providerId="ADAL" clId="{4F205900-C642-483B-8C0B-A9A97B3B5703}" dt="2024-03-22T16:46:21.063" v="5153" actId="478"/>
          <ac:spMkLst>
            <pc:docMk/>
            <pc:sldMk cId="3157081809" sldId="270"/>
            <ac:spMk id="2" creationId="{220D86D7-F668-0322-FF70-70C797D238F4}"/>
          </ac:spMkLst>
        </pc:spChg>
        <pc:spChg chg="del">
          <ac:chgData name="Hartman, Rosemary@DWR" userId="984f44d5-4180-46ad-9b77-e367b17d9727" providerId="ADAL" clId="{4F205900-C642-483B-8C0B-A9A97B3B5703}" dt="2024-03-22T16:46:22.355" v="5154" actId="478"/>
          <ac:spMkLst>
            <pc:docMk/>
            <pc:sldMk cId="3157081809" sldId="270"/>
            <ac:spMk id="3" creationId="{3E22A858-B99E-041B-D181-5F33707451C6}"/>
          </ac:spMkLst>
        </pc:spChg>
        <pc:spChg chg="add del mod">
          <ac:chgData name="Hartman, Rosemary@DWR" userId="984f44d5-4180-46ad-9b77-e367b17d9727" providerId="ADAL" clId="{4F205900-C642-483B-8C0B-A9A97B3B5703}" dt="2024-03-22T16:46:23.266" v="5155" actId="478"/>
          <ac:spMkLst>
            <pc:docMk/>
            <pc:sldMk cId="3157081809" sldId="270"/>
            <ac:spMk id="5" creationId="{4F7755FE-3292-1837-6AD0-7A4276A50703}"/>
          </ac:spMkLst>
        </pc:spChg>
        <pc:picChg chg="add">
          <ac:chgData name="Hartman, Rosemary@DWR" userId="984f44d5-4180-46ad-9b77-e367b17d9727" providerId="ADAL" clId="{4F205900-C642-483B-8C0B-A9A97B3B5703}" dt="2024-03-22T16:46:25.818" v="5156"/>
          <ac:picMkLst>
            <pc:docMk/>
            <pc:sldMk cId="3157081809" sldId="270"/>
            <ac:picMk id="3074" creationId="{A4906F9B-3031-CE92-1CCF-67A5AC5A4AF7}"/>
          </ac:picMkLst>
        </pc:picChg>
      </pc:sldChg>
      <pc:sldChg chg="addSp delSp modSp new mod">
        <pc:chgData name="Hartman, Rosemary@DWR" userId="984f44d5-4180-46ad-9b77-e367b17d9727" providerId="ADAL" clId="{4F205900-C642-483B-8C0B-A9A97B3B5703}" dt="2024-03-22T17:27:15.221" v="5509" actId="20577"/>
        <pc:sldMkLst>
          <pc:docMk/>
          <pc:sldMk cId="1430553882" sldId="271"/>
        </pc:sldMkLst>
        <pc:spChg chg="mod">
          <ac:chgData name="Hartman, Rosemary@DWR" userId="984f44d5-4180-46ad-9b77-e367b17d9727" providerId="ADAL" clId="{4F205900-C642-483B-8C0B-A9A97B3B5703}" dt="2024-03-22T17:27:15.221" v="5509" actId="20577"/>
          <ac:spMkLst>
            <pc:docMk/>
            <pc:sldMk cId="1430553882" sldId="271"/>
            <ac:spMk id="2" creationId="{2EA5BDA9-2663-D94D-EE24-9345B5F397B7}"/>
          </ac:spMkLst>
        </pc:spChg>
        <pc:spChg chg="add">
          <ac:chgData name="Hartman, Rosemary@DWR" userId="984f44d5-4180-46ad-9b77-e367b17d9727" providerId="ADAL" clId="{4F205900-C642-483B-8C0B-A9A97B3B5703}" dt="2024-03-22T17:21:13.962" v="5486"/>
          <ac:spMkLst>
            <pc:docMk/>
            <pc:sldMk cId="1430553882" sldId="271"/>
            <ac:spMk id="4" creationId="{F3C27D63-6469-4D26-50C8-BC317C07ABB0}"/>
          </ac:spMkLst>
        </pc:spChg>
        <pc:picChg chg="add">
          <ac:chgData name="Hartman, Rosemary@DWR" userId="984f44d5-4180-46ad-9b77-e367b17d9727" providerId="ADAL" clId="{4F205900-C642-483B-8C0B-A9A97B3B5703}" dt="2024-03-22T17:21:15.917" v="5487"/>
          <ac:picMkLst>
            <pc:docMk/>
            <pc:sldMk cId="1430553882" sldId="271"/>
            <ac:picMk id="5" creationId="{3BDE745C-F783-46EC-637C-96D72B6F8A13}"/>
          </ac:picMkLst>
        </pc:picChg>
        <pc:picChg chg="add del mod">
          <ac:chgData name="Hartman, Rosemary@DWR" userId="984f44d5-4180-46ad-9b77-e367b17d9727" providerId="ADAL" clId="{4F205900-C642-483B-8C0B-A9A97B3B5703}" dt="2024-03-22T17:21:56.753" v="5502" actId="478"/>
          <ac:picMkLst>
            <pc:docMk/>
            <pc:sldMk cId="1430553882" sldId="271"/>
            <ac:picMk id="7170" creationId="{750F53DC-9230-5B21-0F2A-6973FE9B6759}"/>
          </ac:picMkLst>
        </pc:picChg>
      </pc:sldChg>
      <pc:sldChg chg="addSp delSp modSp add mod">
        <pc:chgData name="Hartman, Rosemary@DWR" userId="984f44d5-4180-46ad-9b77-e367b17d9727" providerId="ADAL" clId="{4F205900-C642-483B-8C0B-A9A97B3B5703}" dt="2024-03-22T17:28:08.768" v="5593" actId="20577"/>
        <pc:sldMkLst>
          <pc:docMk/>
          <pc:sldMk cId="112510018" sldId="272"/>
        </pc:sldMkLst>
        <pc:spChg chg="mod">
          <ac:chgData name="Hartman, Rosemary@DWR" userId="984f44d5-4180-46ad-9b77-e367b17d9727" providerId="ADAL" clId="{4F205900-C642-483B-8C0B-A9A97B3B5703}" dt="2024-03-22T17:28:08.768" v="5593" actId="20577"/>
          <ac:spMkLst>
            <pc:docMk/>
            <pc:sldMk cId="112510018" sldId="272"/>
            <ac:spMk id="2" creationId="{2EA5BDA9-2663-D94D-EE24-9345B5F397B7}"/>
          </ac:spMkLst>
        </pc:spChg>
        <pc:picChg chg="del">
          <ac:chgData name="Hartman, Rosemary@DWR" userId="984f44d5-4180-46ad-9b77-e367b17d9727" providerId="ADAL" clId="{4F205900-C642-483B-8C0B-A9A97B3B5703}" dt="2024-03-22T17:21:22.797" v="5489" actId="478"/>
          <ac:picMkLst>
            <pc:docMk/>
            <pc:sldMk cId="112510018" sldId="272"/>
            <ac:picMk id="5" creationId="{3BDE745C-F783-46EC-637C-96D72B6F8A13}"/>
          </ac:picMkLst>
        </pc:picChg>
        <pc:picChg chg="add mod">
          <ac:chgData name="Hartman, Rosemary@DWR" userId="984f44d5-4180-46ad-9b77-e367b17d9727" providerId="ADAL" clId="{4F205900-C642-483B-8C0B-A9A97B3B5703}" dt="2024-03-22T17:21:51.511" v="5501" actId="14100"/>
          <ac:picMkLst>
            <pc:docMk/>
            <pc:sldMk cId="112510018" sldId="272"/>
            <ac:picMk id="6" creationId="{25667AD0-1BAA-049B-A268-FA9F41E78356}"/>
          </ac:picMkLst>
        </pc:picChg>
        <pc:picChg chg="mod">
          <ac:chgData name="Hartman, Rosemary@DWR" userId="984f44d5-4180-46ad-9b77-e367b17d9727" providerId="ADAL" clId="{4F205900-C642-483B-8C0B-A9A97B3B5703}" dt="2024-03-22T17:21:45.255" v="5498" actId="14100"/>
          <ac:picMkLst>
            <pc:docMk/>
            <pc:sldMk cId="112510018" sldId="272"/>
            <ac:picMk id="7170" creationId="{750F53DC-9230-5B21-0F2A-6973FE9B6759}"/>
          </ac:picMkLst>
        </pc:picChg>
      </pc:sldChg>
      <pc:sldChg chg="modSp new mod">
        <pc:chgData name="Hartman, Rosemary@DWR" userId="984f44d5-4180-46ad-9b77-e367b17d9727" providerId="ADAL" clId="{4F205900-C642-483B-8C0B-A9A97B3B5703}" dt="2024-03-22T17:27:37.127" v="5592" actId="20577"/>
        <pc:sldMkLst>
          <pc:docMk/>
          <pc:sldMk cId="1214856877" sldId="273"/>
        </pc:sldMkLst>
        <pc:spChg chg="mod">
          <ac:chgData name="Hartman, Rosemary@DWR" userId="984f44d5-4180-46ad-9b77-e367b17d9727" providerId="ADAL" clId="{4F205900-C642-483B-8C0B-A9A97B3B5703}" dt="2024-03-22T17:27:20.592" v="5517" actId="20577"/>
          <ac:spMkLst>
            <pc:docMk/>
            <pc:sldMk cId="1214856877" sldId="273"/>
            <ac:spMk id="2" creationId="{2EF4BFA7-473A-EA34-62CD-E44191EC9E1C}"/>
          </ac:spMkLst>
        </pc:spChg>
        <pc:spChg chg="mod">
          <ac:chgData name="Hartman, Rosemary@DWR" userId="984f44d5-4180-46ad-9b77-e367b17d9727" providerId="ADAL" clId="{4F205900-C642-483B-8C0B-A9A97B3B5703}" dt="2024-03-22T17:27:37.127" v="5592" actId="20577"/>
          <ac:spMkLst>
            <pc:docMk/>
            <pc:sldMk cId="1214856877" sldId="273"/>
            <ac:spMk id="3" creationId="{418BA38F-FC52-5C98-7D11-B67BCB852E95}"/>
          </ac:spMkLst>
        </pc:spChg>
      </pc:sldChg>
      <pc:sldChg chg="addSp delSp modSp new mod modAnim">
        <pc:chgData name="Hartman, Rosemary@DWR" userId="984f44d5-4180-46ad-9b77-e367b17d9727" providerId="ADAL" clId="{4F205900-C642-483B-8C0B-A9A97B3B5703}" dt="2024-03-22T17:53:34.589" v="6099"/>
        <pc:sldMkLst>
          <pc:docMk/>
          <pc:sldMk cId="2871888677" sldId="274"/>
        </pc:sldMkLst>
        <pc:spChg chg="mod">
          <ac:chgData name="Hartman, Rosemary@DWR" userId="984f44d5-4180-46ad-9b77-e367b17d9727" providerId="ADAL" clId="{4F205900-C642-483B-8C0B-A9A97B3B5703}" dt="2024-03-22T17:51:41.509" v="5949" actId="20577"/>
          <ac:spMkLst>
            <pc:docMk/>
            <pc:sldMk cId="2871888677" sldId="274"/>
            <ac:spMk id="2" creationId="{79C19683-DA00-9002-4068-BB2932BCEEEC}"/>
          </ac:spMkLst>
        </pc:spChg>
        <pc:spChg chg="del mod">
          <ac:chgData name="Hartman, Rosemary@DWR" userId="984f44d5-4180-46ad-9b77-e367b17d9727" providerId="ADAL" clId="{4F205900-C642-483B-8C0B-A9A97B3B5703}" dt="2024-03-22T17:51:45.095" v="5950" actId="21"/>
          <ac:spMkLst>
            <pc:docMk/>
            <pc:sldMk cId="2871888677" sldId="274"/>
            <ac:spMk id="3" creationId="{F9AF44B9-AFDF-A8E7-68D3-5B1243BC139D}"/>
          </ac:spMkLst>
        </pc:spChg>
        <pc:spChg chg="add mod">
          <ac:chgData name="Hartman, Rosemary@DWR" userId="984f44d5-4180-46ad-9b77-e367b17d9727" providerId="ADAL" clId="{4F205900-C642-483B-8C0B-A9A97B3B5703}" dt="2024-03-22T17:52:35.795" v="6089" actId="20577"/>
          <ac:spMkLst>
            <pc:docMk/>
            <pc:sldMk cId="2871888677" sldId="274"/>
            <ac:spMk id="4" creationId="{5A980EE0-9689-B63F-2395-CDDBC9AA8AC6}"/>
          </ac:spMkLst>
        </pc:spChg>
        <pc:spChg chg="add del mod">
          <ac:chgData name="Hartman, Rosemary@DWR" userId="984f44d5-4180-46ad-9b77-e367b17d9727" providerId="ADAL" clId="{4F205900-C642-483B-8C0B-A9A97B3B5703}" dt="2024-03-22T17:52:30.003" v="6087" actId="478"/>
          <ac:spMkLst>
            <pc:docMk/>
            <pc:sldMk cId="2871888677" sldId="274"/>
            <ac:spMk id="7" creationId="{B6039639-35BD-00E8-F33A-CD9F23D83197}"/>
          </ac:spMkLst>
        </pc:spChg>
        <pc:graphicFrameChg chg="add mod">
          <ac:chgData name="Hartman, Rosemary@DWR" userId="984f44d5-4180-46ad-9b77-e367b17d9727" providerId="ADAL" clId="{4F205900-C642-483B-8C0B-A9A97B3B5703}" dt="2024-03-22T17:52:38.766" v="6090" actId="1076"/>
          <ac:graphicFrameMkLst>
            <pc:docMk/>
            <pc:sldMk cId="2871888677" sldId="274"/>
            <ac:graphicFrameMk id="5" creationId="{164D16D1-723D-ACB9-2059-31D9DA738BBD}"/>
          </ac:graphicFrameMkLst>
        </pc:graphicFrameChg>
        <pc:graphicFrameChg chg="add mod modGraphic">
          <ac:chgData name="Hartman, Rosemary@DWR" userId="984f44d5-4180-46ad-9b77-e367b17d9727" providerId="ADAL" clId="{4F205900-C642-483B-8C0B-A9A97B3B5703}" dt="2024-03-22T17:53:15.286" v="6098" actId="1076"/>
          <ac:graphicFrameMkLst>
            <pc:docMk/>
            <pc:sldMk cId="2871888677" sldId="274"/>
            <ac:graphicFrameMk id="8" creationId="{6468F69D-2943-10AE-079F-E9F51EAD4C38}"/>
          </ac:graphicFrameMkLst>
        </pc:graphicFrameChg>
      </pc:sldChg>
      <pc:sldChg chg="addSp delSp modSp new mod modAnim">
        <pc:chgData name="Hartman, Rosemary@DWR" userId="984f44d5-4180-46ad-9b77-e367b17d9727" providerId="ADAL" clId="{4F205900-C642-483B-8C0B-A9A97B3B5703}" dt="2024-03-22T17:46:41.208" v="5882" actId="478"/>
        <pc:sldMkLst>
          <pc:docMk/>
          <pc:sldMk cId="833396921" sldId="275"/>
        </pc:sldMkLst>
        <pc:spChg chg="mod">
          <ac:chgData name="Hartman, Rosemary@DWR" userId="984f44d5-4180-46ad-9b77-e367b17d9727" providerId="ADAL" clId="{4F205900-C642-483B-8C0B-A9A97B3B5703}" dt="2024-03-22T17:32:37.298" v="5836" actId="20577"/>
          <ac:spMkLst>
            <pc:docMk/>
            <pc:sldMk cId="833396921" sldId="275"/>
            <ac:spMk id="2" creationId="{34B6C49E-0343-6F98-72CD-C50816321B69}"/>
          </ac:spMkLst>
        </pc:spChg>
        <pc:spChg chg="del">
          <ac:chgData name="Hartman, Rosemary@DWR" userId="984f44d5-4180-46ad-9b77-e367b17d9727" providerId="ADAL" clId="{4F205900-C642-483B-8C0B-A9A97B3B5703}" dt="2024-03-22T17:33:43.461" v="5841" actId="478"/>
          <ac:spMkLst>
            <pc:docMk/>
            <pc:sldMk cId="833396921" sldId="275"/>
            <ac:spMk id="3" creationId="{98321EDB-B7C7-34B5-09CD-E3297A7228C8}"/>
          </ac:spMkLst>
        </pc:spChg>
        <pc:spChg chg="add mod">
          <ac:chgData name="Hartman, Rosemary@DWR" userId="984f44d5-4180-46ad-9b77-e367b17d9727" providerId="ADAL" clId="{4F205900-C642-483B-8C0B-A9A97B3B5703}" dt="2024-03-22T17:43:37.975" v="5865" actId="1076"/>
          <ac:spMkLst>
            <pc:docMk/>
            <pc:sldMk cId="833396921" sldId="275"/>
            <ac:spMk id="6" creationId="{6B0AEFE0-3167-3F07-FA24-937F6C8882D1}"/>
          </ac:spMkLst>
        </pc:spChg>
        <pc:spChg chg="add mod">
          <ac:chgData name="Hartman, Rosemary@DWR" userId="984f44d5-4180-46ad-9b77-e367b17d9727" providerId="ADAL" clId="{4F205900-C642-483B-8C0B-A9A97B3B5703}" dt="2024-03-22T17:34:20.095" v="5850" actId="1076"/>
          <ac:spMkLst>
            <pc:docMk/>
            <pc:sldMk cId="833396921" sldId="275"/>
            <ac:spMk id="7" creationId="{94311E15-D7FC-180F-12E2-7A34540996A2}"/>
          </ac:spMkLst>
        </pc:spChg>
        <pc:graphicFrameChg chg="add del mod modGraphic">
          <ac:chgData name="Hartman, Rosemary@DWR" userId="984f44d5-4180-46ad-9b77-e367b17d9727" providerId="ADAL" clId="{4F205900-C642-483B-8C0B-A9A97B3B5703}" dt="2024-03-22T17:34:01.455" v="5846" actId="1076"/>
          <ac:graphicFrameMkLst>
            <pc:docMk/>
            <pc:sldMk cId="833396921" sldId="275"/>
            <ac:graphicFrameMk id="4" creationId="{6225116C-1AC1-4416-C6C2-57B0A3383709}"/>
          </ac:graphicFrameMkLst>
        </pc:graphicFrameChg>
        <pc:graphicFrameChg chg="add mod modGraphic">
          <ac:chgData name="Hartman, Rosemary@DWR" userId="984f44d5-4180-46ad-9b77-e367b17d9727" providerId="ADAL" clId="{4F205900-C642-483B-8C0B-A9A97B3B5703}" dt="2024-03-22T17:34:14.382" v="5849" actId="2166"/>
          <ac:graphicFrameMkLst>
            <pc:docMk/>
            <pc:sldMk cId="833396921" sldId="275"/>
            <ac:graphicFrameMk id="5" creationId="{8C5DAED6-9881-A366-8CD7-EE9BABE6CB23}"/>
          </ac:graphicFrameMkLst>
        </pc:graphicFrameChg>
        <pc:graphicFrameChg chg="add mod modGraphic">
          <ac:chgData name="Hartman, Rosemary@DWR" userId="984f44d5-4180-46ad-9b77-e367b17d9727" providerId="ADAL" clId="{4F205900-C642-483B-8C0B-A9A97B3B5703}" dt="2024-03-22T17:44:51.489" v="5878" actId="14100"/>
          <ac:graphicFrameMkLst>
            <pc:docMk/>
            <pc:sldMk cId="833396921" sldId="275"/>
            <ac:graphicFrameMk id="8" creationId="{5C2E192D-6C46-C085-E5F5-EB3E5CAC155D}"/>
          </ac:graphicFrameMkLst>
        </pc:graphicFrameChg>
        <pc:cxnChg chg="add del mod">
          <ac:chgData name="Hartman, Rosemary@DWR" userId="984f44d5-4180-46ad-9b77-e367b17d9727" providerId="ADAL" clId="{4F205900-C642-483B-8C0B-A9A97B3B5703}" dt="2024-03-22T17:46:41.208" v="5882" actId="478"/>
          <ac:cxnSpMkLst>
            <pc:docMk/>
            <pc:sldMk cId="833396921" sldId="275"/>
            <ac:cxnSpMk id="10" creationId="{8E832AE2-C063-2A10-8E88-2EE7EBAA7639}"/>
          </ac:cxnSpMkLst>
        </pc:cxnChg>
        <pc:cxnChg chg="add del mod">
          <ac:chgData name="Hartman, Rosemary@DWR" userId="984f44d5-4180-46ad-9b77-e367b17d9727" providerId="ADAL" clId="{4F205900-C642-483B-8C0B-A9A97B3B5703}" dt="2024-03-22T17:46:40.234" v="5881" actId="478"/>
          <ac:cxnSpMkLst>
            <pc:docMk/>
            <pc:sldMk cId="833396921" sldId="275"/>
            <ac:cxnSpMk id="13" creationId="{C118CF69-A8C9-9E48-EB79-4C9375E76A8C}"/>
          </ac:cxnSpMkLst>
        </pc:cxnChg>
        <pc:cxnChg chg="add del mod">
          <ac:chgData name="Hartman, Rosemary@DWR" userId="984f44d5-4180-46ad-9b77-e367b17d9727" providerId="ADAL" clId="{4F205900-C642-483B-8C0B-A9A97B3B5703}" dt="2024-03-22T17:46:39.105" v="5880" actId="478"/>
          <ac:cxnSpMkLst>
            <pc:docMk/>
            <pc:sldMk cId="833396921" sldId="275"/>
            <ac:cxnSpMk id="18" creationId="{69CEF149-CCF3-7BC1-8874-8D344DBC9236}"/>
          </ac:cxnSpMkLst>
        </pc:cxnChg>
      </pc:sldChg>
      <pc:sldChg chg="addSp delSp modSp new mod modAnim">
        <pc:chgData name="Hartman, Rosemary@DWR" userId="984f44d5-4180-46ad-9b77-e367b17d9727" providerId="ADAL" clId="{4F205900-C642-483B-8C0B-A9A97B3B5703}" dt="2024-03-22T17:51:23.542" v="5941" actId="207"/>
        <pc:sldMkLst>
          <pc:docMk/>
          <pc:sldMk cId="3718674971" sldId="276"/>
        </pc:sldMkLst>
        <pc:spChg chg="mod">
          <ac:chgData name="Hartman, Rosemary@DWR" userId="984f44d5-4180-46ad-9b77-e367b17d9727" providerId="ADAL" clId="{4F205900-C642-483B-8C0B-A9A97B3B5703}" dt="2024-03-22T17:46:57.566" v="5913" actId="20577"/>
          <ac:spMkLst>
            <pc:docMk/>
            <pc:sldMk cId="3718674971" sldId="276"/>
            <ac:spMk id="2" creationId="{98ADBF72-2F27-FB3F-8B3B-7A34D8988C21}"/>
          </ac:spMkLst>
        </pc:spChg>
        <pc:spChg chg="del">
          <ac:chgData name="Hartman, Rosemary@DWR" userId="984f44d5-4180-46ad-9b77-e367b17d9727" providerId="ADAL" clId="{4F205900-C642-483B-8C0B-A9A97B3B5703}" dt="2024-03-22T17:47:07.694" v="5916" actId="478"/>
          <ac:spMkLst>
            <pc:docMk/>
            <pc:sldMk cId="3718674971" sldId="276"/>
            <ac:spMk id="3" creationId="{55AC50F6-CDF1-C5DA-7E89-B4E8B88844FC}"/>
          </ac:spMkLst>
        </pc:spChg>
        <pc:graphicFrameChg chg="add mod modGraphic">
          <ac:chgData name="Hartman, Rosemary@DWR" userId="984f44d5-4180-46ad-9b77-e367b17d9727" providerId="ADAL" clId="{4F205900-C642-483B-8C0B-A9A97B3B5703}" dt="2024-03-22T17:47:19.884" v="5919" actId="2166"/>
          <ac:graphicFrameMkLst>
            <pc:docMk/>
            <pc:sldMk cId="3718674971" sldId="276"/>
            <ac:graphicFrameMk id="4" creationId="{5DBE8BB1-F134-B975-2F35-AFC8F4E346D7}"/>
          </ac:graphicFrameMkLst>
        </pc:graphicFrameChg>
        <pc:graphicFrameChg chg="add mod modGraphic">
          <ac:chgData name="Hartman, Rosemary@DWR" userId="984f44d5-4180-46ad-9b77-e367b17d9727" providerId="ADAL" clId="{4F205900-C642-483B-8C0B-A9A97B3B5703}" dt="2024-03-22T17:47:44.431" v="5923" actId="1076"/>
          <ac:graphicFrameMkLst>
            <pc:docMk/>
            <pc:sldMk cId="3718674971" sldId="276"/>
            <ac:graphicFrameMk id="5" creationId="{1824B189-1DE6-11F9-2F9F-AEA723155B1B}"/>
          </ac:graphicFrameMkLst>
        </pc:graphicFrameChg>
        <pc:graphicFrameChg chg="add mod modGraphic">
          <ac:chgData name="Hartman, Rosemary@DWR" userId="984f44d5-4180-46ad-9b77-e367b17d9727" providerId="ADAL" clId="{4F205900-C642-483B-8C0B-A9A97B3B5703}" dt="2024-03-22T17:51:23.542" v="5941" actId="207"/>
          <ac:graphicFrameMkLst>
            <pc:docMk/>
            <pc:sldMk cId="3718674971" sldId="276"/>
            <ac:graphicFrameMk id="6" creationId="{FD358FB4-A3E1-3C7A-E12E-D48C2453F695}"/>
          </ac:graphicFrameMkLst>
        </pc:graphicFrameChg>
      </pc:sldChg>
      <pc:sldChg chg="addSp delSp modSp new mod modAnim modNotesTx">
        <pc:chgData name="Hartman, Rosemary@DWR" userId="984f44d5-4180-46ad-9b77-e367b17d9727" providerId="ADAL" clId="{4F205900-C642-483B-8C0B-A9A97B3B5703}" dt="2024-03-22T17:54:23.452" v="6109" actId="2165"/>
        <pc:sldMkLst>
          <pc:docMk/>
          <pc:sldMk cId="2147785683" sldId="277"/>
        </pc:sldMkLst>
        <pc:spChg chg="mod">
          <ac:chgData name="Hartman, Rosemary@DWR" userId="984f44d5-4180-46ad-9b77-e367b17d9727" providerId="ADAL" clId="{4F205900-C642-483B-8C0B-A9A97B3B5703}" dt="2024-03-22T17:51:49.094" v="5957" actId="20577"/>
          <ac:spMkLst>
            <pc:docMk/>
            <pc:sldMk cId="2147785683" sldId="277"/>
            <ac:spMk id="2" creationId="{0540E327-8FA1-6085-FCE8-6C75A3229A3A}"/>
          </ac:spMkLst>
        </pc:spChg>
        <pc:spChg chg="del">
          <ac:chgData name="Hartman, Rosemary@DWR" userId="984f44d5-4180-46ad-9b77-e367b17d9727" providerId="ADAL" clId="{4F205900-C642-483B-8C0B-A9A97B3B5703}" dt="2024-03-22T17:51:56.023" v="5960" actId="478"/>
          <ac:spMkLst>
            <pc:docMk/>
            <pc:sldMk cId="2147785683" sldId="277"/>
            <ac:spMk id="3" creationId="{FE8A52C3-E192-8C94-3B41-D31E7235A8A6}"/>
          </ac:spMkLst>
        </pc:spChg>
        <pc:spChg chg="add mod">
          <ac:chgData name="Hartman, Rosemary@DWR" userId="984f44d5-4180-46ad-9b77-e367b17d9727" providerId="ADAL" clId="{4F205900-C642-483B-8C0B-A9A97B3B5703}" dt="2024-03-22T17:51:53.758" v="5959" actId="1076"/>
          <ac:spMkLst>
            <pc:docMk/>
            <pc:sldMk cId="2147785683" sldId="277"/>
            <ac:spMk id="4" creationId="{F9AF44B9-AFDF-A8E7-68D3-5B1243BC139D}"/>
          </ac:spMkLst>
        </pc:spChg>
        <pc:graphicFrameChg chg="add mod modGraphic">
          <ac:chgData name="Hartman, Rosemary@DWR" userId="984f44d5-4180-46ad-9b77-e367b17d9727" providerId="ADAL" clId="{4F205900-C642-483B-8C0B-A9A97B3B5703}" dt="2024-03-22T17:53:47.912" v="6103" actId="20577"/>
          <ac:graphicFrameMkLst>
            <pc:docMk/>
            <pc:sldMk cId="2147785683" sldId="277"/>
            <ac:graphicFrameMk id="5" creationId="{DC68DA8C-DC91-56F8-A56D-6D1F05CD1E25}"/>
          </ac:graphicFrameMkLst>
        </pc:graphicFrameChg>
        <pc:graphicFrameChg chg="add mod modGraphic">
          <ac:chgData name="Hartman, Rosemary@DWR" userId="984f44d5-4180-46ad-9b77-e367b17d9727" providerId="ADAL" clId="{4F205900-C642-483B-8C0B-A9A97B3B5703}" dt="2024-03-22T17:54:23.452" v="6109" actId="2165"/>
          <ac:graphicFrameMkLst>
            <pc:docMk/>
            <pc:sldMk cId="2147785683" sldId="277"/>
            <ac:graphicFrameMk id="6" creationId="{7A67AE6E-E03C-8472-2412-1A9F0385B7E1}"/>
          </ac:graphicFrameMkLst>
        </pc:graphicFrameChg>
      </pc:sldChg>
      <pc:sldChg chg="modSp new mod">
        <pc:chgData name="Hartman, Rosemary@DWR" userId="984f44d5-4180-46ad-9b77-e367b17d9727" providerId="ADAL" clId="{4F205900-C642-483B-8C0B-A9A97B3B5703}" dt="2024-03-22T17:54:46.804" v="6120" actId="20577"/>
        <pc:sldMkLst>
          <pc:docMk/>
          <pc:sldMk cId="1608060876" sldId="278"/>
        </pc:sldMkLst>
        <pc:spChg chg="mod">
          <ac:chgData name="Hartman, Rosemary@DWR" userId="984f44d5-4180-46ad-9b77-e367b17d9727" providerId="ADAL" clId="{4F205900-C642-483B-8C0B-A9A97B3B5703}" dt="2024-03-22T17:54:46.804" v="6120" actId="20577"/>
          <ac:spMkLst>
            <pc:docMk/>
            <pc:sldMk cId="1608060876" sldId="278"/>
            <ac:spMk id="2" creationId="{8E3E6B7C-3B28-4EC9-0115-83BD9927060F}"/>
          </ac:spMkLst>
        </pc:spChg>
      </pc:sldChg>
    </pc:docChg>
  </pc:docChgLst>
  <pc:docChgLst>
    <pc:chgData name="Hartman, Rosemary@DWR" userId="984f44d5-4180-46ad-9b77-e367b17d9727" providerId="ADAL" clId="{32D5F94D-D1E7-4EF7-8BF1-1D266483B499}"/>
    <pc:docChg chg="modSld">
      <pc:chgData name="Hartman, Rosemary@DWR" userId="984f44d5-4180-46ad-9b77-e367b17d9727" providerId="ADAL" clId="{32D5F94D-D1E7-4EF7-8BF1-1D266483B499}" dt="2024-04-18T03:33:20.212" v="51" actId="20577"/>
      <pc:docMkLst>
        <pc:docMk/>
      </pc:docMkLst>
      <pc:sldChg chg="modSp mod modNotesTx">
        <pc:chgData name="Hartman, Rosemary@DWR" userId="984f44d5-4180-46ad-9b77-e367b17d9727" providerId="ADAL" clId="{32D5F94D-D1E7-4EF7-8BF1-1D266483B499}" dt="2024-04-18T03:33:20.212" v="51" actId="20577"/>
        <pc:sldMkLst>
          <pc:docMk/>
          <pc:sldMk cId="1029178382" sldId="256"/>
        </pc:sldMkLst>
        <pc:spChg chg="mod">
          <ac:chgData name="Hartman, Rosemary@DWR" userId="984f44d5-4180-46ad-9b77-e367b17d9727" providerId="ADAL" clId="{32D5F94D-D1E7-4EF7-8BF1-1D266483B499}" dt="2024-04-18T03:33:20.212" v="51" actId="20577"/>
          <ac:spMkLst>
            <pc:docMk/>
            <pc:sldMk cId="1029178382" sldId="256"/>
            <ac:spMk id="3" creationId="{63F0D529-060D-BE36-A92F-D49F5EECDDCA}"/>
          </ac:spMkLst>
        </pc:spChg>
      </pc:sldChg>
      <pc:sldChg chg="modSp mod">
        <pc:chgData name="Hartman, Rosemary@DWR" userId="984f44d5-4180-46ad-9b77-e367b17d9727" providerId="ADAL" clId="{32D5F94D-D1E7-4EF7-8BF1-1D266483B499}" dt="2024-04-18T03:24:43.476" v="30" actId="14100"/>
        <pc:sldMkLst>
          <pc:docMk/>
          <pc:sldMk cId="1239644635" sldId="266"/>
        </pc:sldMkLst>
        <pc:cxnChg chg="mod">
          <ac:chgData name="Hartman, Rosemary@DWR" userId="984f44d5-4180-46ad-9b77-e367b17d9727" providerId="ADAL" clId="{32D5F94D-D1E7-4EF7-8BF1-1D266483B499}" dt="2024-04-18T03:24:43.476" v="30" actId="14100"/>
          <ac:cxnSpMkLst>
            <pc:docMk/>
            <pc:sldMk cId="1239644635" sldId="266"/>
            <ac:cxnSpMk id="22" creationId="{29461B96-F95B-7B3C-1031-866B8DC6E57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0828-965B-4596-8786-EA0E90B1F794}"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27E46-6D8C-4D38-BA6B-713916CEE805}" type="slidenum">
              <a:rPr lang="en-US" smtClean="0"/>
              <a:t>‹#›</a:t>
            </a:fld>
            <a:endParaRPr lang="en-US"/>
          </a:p>
        </p:txBody>
      </p:sp>
    </p:spTree>
    <p:extLst>
      <p:ext uri="{BB962C8B-B14F-4D97-AF65-F5344CB8AC3E}">
        <p14:creationId xmlns:p14="http://schemas.microsoft.com/office/powerpoint/2010/main" val="113852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organize your data?</a:t>
            </a:r>
          </a:p>
        </p:txBody>
      </p:sp>
      <p:sp>
        <p:nvSpPr>
          <p:cNvPr id="4" name="Slide Number Placeholder 3"/>
          <p:cNvSpPr>
            <a:spLocks noGrp="1"/>
          </p:cNvSpPr>
          <p:nvPr>
            <p:ph type="sldNum" sz="quarter" idx="5"/>
          </p:nvPr>
        </p:nvSpPr>
        <p:spPr/>
        <p:txBody>
          <a:bodyPr/>
          <a:lstStyle/>
          <a:p>
            <a:fld id="{B1D27E46-6D8C-4D38-BA6B-713916CEE805}" type="slidenum">
              <a:rPr lang="en-US" smtClean="0"/>
              <a:t>1</a:t>
            </a:fld>
            <a:endParaRPr lang="en-US"/>
          </a:p>
        </p:txBody>
      </p:sp>
    </p:spTree>
    <p:extLst>
      <p:ext uri="{BB962C8B-B14F-4D97-AF65-F5344CB8AC3E}">
        <p14:creationId xmlns:p14="http://schemas.microsoft.com/office/powerpoint/2010/main" val="1836814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why you want to ensure you have clear codes for things, and make data entry limited to stop misspellings</a:t>
            </a:r>
          </a:p>
        </p:txBody>
      </p:sp>
      <p:sp>
        <p:nvSpPr>
          <p:cNvPr id="4" name="Slide Number Placeholder 3"/>
          <p:cNvSpPr>
            <a:spLocks noGrp="1"/>
          </p:cNvSpPr>
          <p:nvPr>
            <p:ph type="sldNum" sz="quarter" idx="5"/>
          </p:nvPr>
        </p:nvSpPr>
        <p:spPr/>
        <p:txBody>
          <a:bodyPr/>
          <a:lstStyle/>
          <a:p>
            <a:fld id="{B1D27E46-6D8C-4D38-BA6B-713916CEE805}" type="slidenum">
              <a:rPr lang="en-US" smtClean="0"/>
              <a:t>16</a:t>
            </a:fld>
            <a:endParaRPr lang="en-US"/>
          </a:p>
        </p:txBody>
      </p:sp>
    </p:spTree>
    <p:extLst>
      <p:ext uri="{BB962C8B-B14F-4D97-AF65-F5344CB8AC3E}">
        <p14:creationId xmlns:p14="http://schemas.microsoft.com/office/powerpoint/2010/main" val="226407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particularly </a:t>
            </a:r>
            <a:r>
              <a:rPr lang="en-US" dirty="0" err="1"/>
              <a:t>probalmatic</a:t>
            </a:r>
            <a:r>
              <a:rPr lang="en-US" dirty="0"/>
              <a:t> because you are likely to have multiple time columns in your database, especially if you have times and dates for sampling, lab analysis, data </a:t>
            </a:r>
            <a:r>
              <a:rPr lang="en-US" dirty="0" err="1"/>
              <a:t>entyr</a:t>
            </a:r>
            <a:r>
              <a:rPr lang="en-US" dirty="0"/>
              <a:t>, etc.</a:t>
            </a:r>
          </a:p>
          <a:p>
            <a:r>
              <a:rPr lang="en-US" dirty="0"/>
              <a:t>Avoid </a:t>
            </a:r>
            <a:r>
              <a:rPr lang="en-US" dirty="0" err="1"/>
              <a:t>parenthases</a:t>
            </a:r>
            <a:r>
              <a:rPr lang="en-US" dirty="0"/>
              <a:t>, spaces, subscripts, etc. Underscores are usually fine. Many people like including units in column names, since it helps the reader remember what the units are. However, having that info in the metadata allows you to keep the column names shorter.</a:t>
            </a:r>
          </a:p>
        </p:txBody>
      </p:sp>
      <p:sp>
        <p:nvSpPr>
          <p:cNvPr id="4" name="Slide Number Placeholder 3"/>
          <p:cNvSpPr>
            <a:spLocks noGrp="1"/>
          </p:cNvSpPr>
          <p:nvPr>
            <p:ph type="sldNum" sz="quarter" idx="5"/>
          </p:nvPr>
        </p:nvSpPr>
        <p:spPr/>
        <p:txBody>
          <a:bodyPr/>
          <a:lstStyle/>
          <a:p>
            <a:fld id="{B1D27E46-6D8C-4D38-BA6B-713916CEE805}" type="slidenum">
              <a:rPr lang="en-US" smtClean="0"/>
              <a:t>18</a:t>
            </a:fld>
            <a:endParaRPr lang="en-US"/>
          </a:p>
        </p:txBody>
      </p:sp>
    </p:spTree>
    <p:extLst>
      <p:ext uri="{BB962C8B-B14F-4D97-AF65-F5344CB8AC3E}">
        <p14:creationId xmlns:p14="http://schemas.microsoft.com/office/powerpoint/2010/main" val="177843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just have it left blank, that is easiest to deal with, but it isn’t clear whether you intended to do that. </a:t>
            </a:r>
          </a:p>
          <a:p>
            <a:r>
              <a:rPr lang="en-US" dirty="0"/>
              <a:t>“NA” is a really broadly used convention in data science, but a numeric field may not be set up to take “NA” as text.</a:t>
            </a:r>
          </a:p>
          <a:p>
            <a:r>
              <a:rPr lang="en-US" dirty="0"/>
              <a:t>Some people use ridiculous numbers, like -9999 as </a:t>
            </a:r>
            <a:r>
              <a:rPr lang="en-US" dirty="0" err="1"/>
              <a:t>missin</a:t>
            </a:r>
            <a:r>
              <a:rPr lang="en-US" dirty="0"/>
              <a:t> </a:t>
            </a:r>
            <a:r>
              <a:rPr lang="en-US" dirty="0" err="1"/>
              <a:t>gvalues</a:t>
            </a:r>
            <a:r>
              <a:rPr lang="en-US" dirty="0"/>
              <a:t>, but these are problematic because if the user doesn’t check for outliers it throws off everything. Just don’t. </a:t>
            </a:r>
          </a:p>
        </p:txBody>
      </p:sp>
      <p:sp>
        <p:nvSpPr>
          <p:cNvPr id="4" name="Slide Number Placeholder 3"/>
          <p:cNvSpPr>
            <a:spLocks noGrp="1"/>
          </p:cNvSpPr>
          <p:nvPr>
            <p:ph type="sldNum" sz="quarter" idx="5"/>
          </p:nvPr>
        </p:nvSpPr>
        <p:spPr/>
        <p:txBody>
          <a:bodyPr/>
          <a:lstStyle/>
          <a:p>
            <a:fld id="{B1D27E46-6D8C-4D38-BA6B-713916CEE805}" type="slidenum">
              <a:rPr lang="en-US" smtClean="0"/>
              <a:t>19</a:t>
            </a:fld>
            <a:endParaRPr lang="en-US"/>
          </a:p>
        </p:txBody>
      </p:sp>
    </p:spTree>
    <p:extLst>
      <p:ext uri="{BB962C8B-B14F-4D97-AF65-F5344CB8AC3E}">
        <p14:creationId xmlns:p14="http://schemas.microsoft.com/office/powerpoint/2010/main" val="2512937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fish” is a bad </a:t>
            </a:r>
            <a:r>
              <a:rPr lang="en-US" dirty="0" err="1"/>
              <a:t>commnet</a:t>
            </a:r>
            <a:r>
              <a:rPr lang="en-US" dirty="0"/>
              <a:t> because </a:t>
            </a:r>
            <a:r>
              <a:rPr lang="en-US" dirty="0" err="1"/>
              <a:t>i</a:t>
            </a:r>
            <a:r>
              <a:rPr lang="en-US" dirty="0"/>
              <a:t> </a:t>
            </a:r>
            <a:r>
              <a:rPr lang="en-US" dirty="0" err="1"/>
              <a:t>fyou</a:t>
            </a:r>
            <a:r>
              <a:rPr lang="en-US" dirty="0"/>
              <a:t> are going to note every time the fish is dead, you should probably have it as its own column</a:t>
            </a:r>
          </a:p>
          <a:p>
            <a:r>
              <a:rPr lang="en-US" dirty="0"/>
              <a:t>If you are doing a special study for genetics that is short-term, it’s fine to put the ID in comments, but if it is a regular part of your sampling program, you should have it stored as data.</a:t>
            </a:r>
          </a:p>
          <a:p>
            <a:r>
              <a:rPr lang="en-US" dirty="0"/>
              <a:t>You already have columns for weather and temperature… but </a:t>
            </a:r>
            <a:r>
              <a:rPr lang="en-US" dirty="0" err="1"/>
              <a:t>i</a:t>
            </a:r>
            <a:r>
              <a:rPr lang="en-US" dirty="0"/>
              <a:t> know the temptation.</a:t>
            </a:r>
          </a:p>
        </p:txBody>
      </p:sp>
      <p:sp>
        <p:nvSpPr>
          <p:cNvPr id="4" name="Slide Number Placeholder 3"/>
          <p:cNvSpPr>
            <a:spLocks noGrp="1"/>
          </p:cNvSpPr>
          <p:nvPr>
            <p:ph type="sldNum" sz="quarter" idx="5"/>
          </p:nvPr>
        </p:nvSpPr>
        <p:spPr/>
        <p:txBody>
          <a:bodyPr/>
          <a:lstStyle/>
          <a:p>
            <a:fld id="{B1D27E46-6D8C-4D38-BA6B-713916CEE805}" type="slidenum">
              <a:rPr lang="en-US" smtClean="0"/>
              <a:t>20</a:t>
            </a:fld>
            <a:endParaRPr lang="en-US"/>
          </a:p>
        </p:txBody>
      </p:sp>
    </p:spTree>
    <p:extLst>
      <p:ext uri="{BB962C8B-B14F-4D97-AF65-F5344CB8AC3E}">
        <p14:creationId xmlns:p14="http://schemas.microsoft.com/office/powerpoint/2010/main" val="2118526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tell you what database </a:t>
            </a:r>
            <a:r>
              <a:rPr lang="en-US" dirty="0" err="1"/>
              <a:t>infrstructure</a:t>
            </a:r>
            <a:r>
              <a:rPr lang="en-US" dirty="0"/>
              <a:t> is best</a:t>
            </a:r>
          </a:p>
        </p:txBody>
      </p:sp>
      <p:sp>
        <p:nvSpPr>
          <p:cNvPr id="4" name="Slide Number Placeholder 3"/>
          <p:cNvSpPr>
            <a:spLocks noGrp="1"/>
          </p:cNvSpPr>
          <p:nvPr>
            <p:ph type="sldNum" sz="quarter" idx="5"/>
          </p:nvPr>
        </p:nvSpPr>
        <p:spPr/>
        <p:txBody>
          <a:bodyPr/>
          <a:lstStyle/>
          <a:p>
            <a:fld id="{B1D27E46-6D8C-4D38-BA6B-713916CEE805}" type="slidenum">
              <a:rPr lang="en-US" smtClean="0"/>
              <a:t>21</a:t>
            </a:fld>
            <a:endParaRPr lang="en-US"/>
          </a:p>
        </p:txBody>
      </p:sp>
    </p:spTree>
    <p:extLst>
      <p:ext uri="{BB962C8B-B14F-4D97-AF65-F5344CB8AC3E}">
        <p14:creationId xmlns:p14="http://schemas.microsoft.com/office/powerpoint/2010/main" val="234935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store and access data. I am providing a few best practices based on my experience and recommendations from the IEP DUWG, various data science blogs and journal articles, and </a:t>
            </a:r>
            <a:r>
              <a:rPr lang="en-US" dirty="0" err="1"/>
              <a:t>Hadly</a:t>
            </a:r>
            <a:r>
              <a:rPr lang="en-US" dirty="0"/>
              <a:t> Wickham’s R for Data Science. There may be many reasons why you want to set up your database differently.</a:t>
            </a:r>
          </a:p>
        </p:txBody>
      </p:sp>
      <p:sp>
        <p:nvSpPr>
          <p:cNvPr id="4" name="Slide Number Placeholder 3"/>
          <p:cNvSpPr>
            <a:spLocks noGrp="1"/>
          </p:cNvSpPr>
          <p:nvPr>
            <p:ph type="sldNum" sz="quarter" idx="5"/>
          </p:nvPr>
        </p:nvSpPr>
        <p:spPr/>
        <p:txBody>
          <a:bodyPr/>
          <a:lstStyle/>
          <a:p>
            <a:fld id="{B1D27E46-6D8C-4D38-BA6B-713916CEE805}" type="slidenum">
              <a:rPr lang="en-US" smtClean="0"/>
              <a:t>2</a:t>
            </a:fld>
            <a:endParaRPr lang="en-US"/>
          </a:p>
        </p:txBody>
      </p:sp>
    </p:spTree>
    <p:extLst>
      <p:ext uri="{BB962C8B-B14F-4D97-AF65-F5344CB8AC3E}">
        <p14:creationId xmlns:p14="http://schemas.microsoft.com/office/powerpoint/2010/main" val="403864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data sheet is probably laid out to be easy to complete in the field. However, it’s got a bunch of different types of data all put together and you wouldn’t want to store it in this format.</a:t>
            </a:r>
          </a:p>
          <a:p>
            <a:endParaRPr lang="en-US" dirty="0"/>
          </a:p>
          <a:p>
            <a:r>
              <a:rPr lang="en-US" dirty="0"/>
              <a:t>This is an example of an absolutely beautiful datasheet from the Yolo Bypass Fish Monitoring Program. </a:t>
            </a:r>
          </a:p>
        </p:txBody>
      </p:sp>
      <p:sp>
        <p:nvSpPr>
          <p:cNvPr id="4" name="Slide Number Placeholder 3"/>
          <p:cNvSpPr>
            <a:spLocks noGrp="1"/>
          </p:cNvSpPr>
          <p:nvPr>
            <p:ph type="sldNum" sz="quarter" idx="5"/>
          </p:nvPr>
        </p:nvSpPr>
        <p:spPr/>
        <p:txBody>
          <a:bodyPr/>
          <a:lstStyle/>
          <a:p>
            <a:fld id="{B1D27E46-6D8C-4D38-BA6B-713916CEE805}" type="slidenum">
              <a:rPr lang="en-US" smtClean="0"/>
              <a:t>3</a:t>
            </a:fld>
            <a:endParaRPr lang="en-US"/>
          </a:p>
        </p:txBody>
      </p:sp>
    </p:spTree>
    <p:extLst>
      <p:ext uri="{BB962C8B-B14F-4D97-AF65-F5344CB8AC3E}">
        <p14:creationId xmlns:p14="http://schemas.microsoft.com/office/powerpoint/2010/main" val="228765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Ideally you should set up your database so you can enter any type of data you are likely to want. This includes info you are collecting right now, and potential things you want to add in the future. Making changes every six months will end up with issues with compatibility (but sometimes it’s hard to predict what you want to do in the future)</a:t>
            </a:r>
          </a:p>
          <a:p>
            <a:pPr marL="171450" indent="-171450">
              <a:buFontTx/>
              <a:buChar char="-"/>
            </a:pPr>
            <a:r>
              <a:rPr lang="en-US" dirty="0"/>
              <a:t>You want to avoid a lot of repeated information that will make your database too big. You also want to make it fast and easy to enter data and query data out. </a:t>
            </a:r>
          </a:p>
          <a:p>
            <a:pPr marL="171450" indent="-171450">
              <a:buFontTx/>
              <a:buChar char="-"/>
            </a:pPr>
            <a:r>
              <a:rPr lang="en-US" dirty="0"/>
              <a:t>Try not to make it too complicated. There is a balance between too many tables and repeated information within a table sometimes. If only one person can understand how your database is put together, you have a problem. </a:t>
            </a:r>
          </a:p>
          <a:p>
            <a:pPr marL="171450" indent="-171450">
              <a:buFontTx/>
              <a:buChar char="-"/>
            </a:pPr>
            <a:r>
              <a:rPr lang="en-US" dirty="0"/>
              <a:t>Along those lines, it should be sustainable. If you have a third party build your database for you, you should have a long-term contract with them, and/or have them train internal staff </a:t>
            </a:r>
            <a:r>
              <a:rPr lang="en-US" dirty="0" err="1"/>
              <a:t>tomaange</a:t>
            </a:r>
            <a:r>
              <a:rPr lang="en-US" dirty="0"/>
              <a:t> the database. </a:t>
            </a:r>
          </a:p>
        </p:txBody>
      </p:sp>
      <p:sp>
        <p:nvSpPr>
          <p:cNvPr id="4" name="Slide Number Placeholder 3"/>
          <p:cNvSpPr>
            <a:spLocks noGrp="1"/>
          </p:cNvSpPr>
          <p:nvPr>
            <p:ph type="sldNum" sz="quarter" idx="5"/>
          </p:nvPr>
        </p:nvSpPr>
        <p:spPr/>
        <p:txBody>
          <a:bodyPr/>
          <a:lstStyle/>
          <a:p>
            <a:fld id="{B1D27E46-6D8C-4D38-BA6B-713916CEE805}" type="slidenum">
              <a:rPr lang="en-US" smtClean="0"/>
              <a:t>4</a:t>
            </a:fld>
            <a:endParaRPr lang="en-US"/>
          </a:p>
        </p:txBody>
      </p:sp>
    </p:spTree>
    <p:extLst>
      <p:ext uri="{BB962C8B-B14F-4D97-AF65-F5344CB8AC3E}">
        <p14:creationId xmlns:p14="http://schemas.microsoft.com/office/powerpoint/2010/main" val="3403443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Ask the group what is wrong with this table. They should see:</a:t>
            </a:r>
          </a:p>
          <a:p>
            <a:pPr marL="171450" indent="-171450">
              <a:buFontTx/>
              <a:buChar char="-"/>
            </a:pPr>
            <a:r>
              <a:rPr lang="en-US" dirty="0"/>
              <a:t>Repeated information in rows</a:t>
            </a:r>
          </a:p>
          <a:p>
            <a:pPr marL="171450" indent="-171450">
              <a:buFontTx/>
              <a:buChar char="-"/>
            </a:pPr>
            <a:r>
              <a:rPr lang="en-US" dirty="0"/>
              <a:t>Columns storing same type of </a:t>
            </a:r>
            <a:r>
              <a:rPr lang="en-US" dirty="0" err="1"/>
              <a:t>ino</a:t>
            </a:r>
            <a:endParaRPr lang="en-US" dirty="0"/>
          </a:p>
          <a:p>
            <a:pPr marL="171450" indent="-171450">
              <a:buFontTx/>
              <a:buChar char="-"/>
            </a:pPr>
            <a:r>
              <a:rPr lang="en-US" dirty="0"/>
              <a:t>Columns with </a:t>
            </a:r>
            <a:r>
              <a:rPr lang="en-US" dirty="0" err="1"/>
              <a:t>sam</a:t>
            </a:r>
            <a:r>
              <a:rPr lang="en-US" dirty="0"/>
              <a:t> name</a:t>
            </a:r>
          </a:p>
          <a:p>
            <a:pPr marL="171450" indent="-171450">
              <a:buFontTx/>
              <a:buChar char="-"/>
            </a:pPr>
            <a:r>
              <a:rPr lang="en-US" dirty="0"/>
              <a:t>Special characters in column names</a:t>
            </a:r>
          </a:p>
          <a:p>
            <a:pPr marL="171450" indent="-171450">
              <a:buFontTx/>
              <a:buChar char="-"/>
            </a:pPr>
            <a:r>
              <a:rPr lang="en-US" dirty="0"/>
              <a:t>Multiple indicators of missing values</a:t>
            </a:r>
          </a:p>
          <a:p>
            <a:pPr marL="171450" indent="-171450">
              <a:buFontTx/>
              <a:buChar char="-"/>
            </a:pPr>
            <a:r>
              <a:rPr lang="en-US" dirty="0"/>
              <a:t>Comments stored in cells used for numbers</a:t>
            </a:r>
          </a:p>
          <a:p>
            <a:pPr marL="171450" indent="-171450">
              <a:buFontTx/>
              <a:buChar char="-"/>
            </a:pPr>
            <a:r>
              <a:rPr lang="en-US" dirty="0"/>
              <a:t>Valuable info stored in comments</a:t>
            </a:r>
          </a:p>
          <a:p>
            <a:pPr marL="0" indent="0">
              <a:buFontTx/>
              <a:buNone/>
            </a:pPr>
            <a:endParaRPr lang="en-US" dirty="0"/>
          </a:p>
        </p:txBody>
      </p:sp>
      <p:sp>
        <p:nvSpPr>
          <p:cNvPr id="4" name="Slide Number Placeholder 3"/>
          <p:cNvSpPr>
            <a:spLocks noGrp="1"/>
          </p:cNvSpPr>
          <p:nvPr>
            <p:ph type="sldNum" sz="quarter" idx="5"/>
          </p:nvPr>
        </p:nvSpPr>
        <p:spPr/>
        <p:txBody>
          <a:bodyPr/>
          <a:lstStyle/>
          <a:p>
            <a:fld id="{B1D27E46-6D8C-4D38-BA6B-713916CEE805}" type="slidenum">
              <a:rPr lang="en-US" smtClean="0"/>
              <a:t>6</a:t>
            </a:fld>
            <a:endParaRPr lang="en-US"/>
          </a:p>
        </p:txBody>
      </p:sp>
    </p:spTree>
    <p:extLst>
      <p:ext uri="{BB962C8B-B14F-4D97-AF65-F5344CB8AC3E}">
        <p14:creationId xmlns:p14="http://schemas.microsoft.com/office/powerpoint/2010/main" val="233113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different table for different types of information, linked using unique primary keys (more on that later)</a:t>
            </a:r>
          </a:p>
          <a:p>
            <a:r>
              <a:rPr lang="en-US" dirty="0"/>
              <a:t>Note that these correspond to the sections of our </a:t>
            </a:r>
            <a:r>
              <a:rPr lang="en-US" dirty="0" err="1"/>
              <a:t>datsheet</a:t>
            </a:r>
            <a:endParaRPr lang="en-US" dirty="0"/>
          </a:p>
          <a:p>
            <a:r>
              <a:rPr lang="en-US" dirty="0"/>
              <a:t>Each column has a single type of information,</a:t>
            </a:r>
          </a:p>
          <a:p>
            <a:r>
              <a:rPr lang="en-US" dirty="0"/>
              <a:t>Each row has a single observation </a:t>
            </a:r>
          </a:p>
          <a:p>
            <a:r>
              <a:rPr lang="en-US" dirty="0"/>
              <a:t>Each cell has one value.</a:t>
            </a:r>
          </a:p>
        </p:txBody>
      </p:sp>
      <p:sp>
        <p:nvSpPr>
          <p:cNvPr id="4" name="Slide Number Placeholder 3"/>
          <p:cNvSpPr>
            <a:spLocks noGrp="1"/>
          </p:cNvSpPr>
          <p:nvPr>
            <p:ph type="sldNum" sz="quarter" idx="5"/>
          </p:nvPr>
        </p:nvSpPr>
        <p:spPr/>
        <p:txBody>
          <a:bodyPr/>
          <a:lstStyle/>
          <a:p>
            <a:fld id="{B1D27E46-6D8C-4D38-BA6B-713916CEE805}" type="slidenum">
              <a:rPr lang="en-US" smtClean="0"/>
              <a:t>7</a:t>
            </a:fld>
            <a:endParaRPr lang="en-US"/>
          </a:p>
        </p:txBody>
      </p:sp>
    </p:spTree>
    <p:extLst>
      <p:ext uri="{BB962C8B-B14F-4D97-AF65-F5344CB8AC3E}">
        <p14:creationId xmlns:p14="http://schemas.microsoft.com/office/powerpoint/2010/main" val="298596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hell brakes loose when your primary key repeats!!!!</a:t>
            </a:r>
          </a:p>
          <a:p>
            <a:endParaRPr lang="en-US" dirty="0"/>
          </a:p>
          <a:p>
            <a:r>
              <a:rPr lang="en-US" dirty="0"/>
              <a:t>This cat meme is funny because if you know databases you know this is absolutely the worst thing you can do.</a:t>
            </a:r>
          </a:p>
        </p:txBody>
      </p:sp>
      <p:sp>
        <p:nvSpPr>
          <p:cNvPr id="4" name="Slide Number Placeholder 3"/>
          <p:cNvSpPr>
            <a:spLocks noGrp="1"/>
          </p:cNvSpPr>
          <p:nvPr>
            <p:ph type="sldNum" sz="quarter" idx="5"/>
          </p:nvPr>
        </p:nvSpPr>
        <p:spPr/>
        <p:txBody>
          <a:bodyPr/>
          <a:lstStyle/>
          <a:p>
            <a:fld id="{B1D27E46-6D8C-4D38-BA6B-713916CEE805}" type="slidenum">
              <a:rPr lang="en-US" smtClean="0"/>
              <a:t>8</a:t>
            </a:fld>
            <a:endParaRPr lang="en-US"/>
          </a:p>
        </p:txBody>
      </p:sp>
    </p:spTree>
    <p:extLst>
      <p:ext uri="{BB962C8B-B14F-4D97-AF65-F5344CB8AC3E}">
        <p14:creationId xmlns:p14="http://schemas.microsoft.com/office/powerpoint/2010/main" val="4243700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D27E46-6D8C-4D38-BA6B-713916CEE805}" type="slidenum">
              <a:rPr lang="en-US" smtClean="0"/>
              <a:t>9</a:t>
            </a:fld>
            <a:endParaRPr lang="en-US"/>
          </a:p>
        </p:txBody>
      </p:sp>
    </p:spTree>
    <p:extLst>
      <p:ext uri="{BB962C8B-B14F-4D97-AF65-F5344CB8AC3E}">
        <p14:creationId xmlns:p14="http://schemas.microsoft.com/office/powerpoint/2010/main" val="136518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one-to many relationships. </a:t>
            </a:r>
          </a:p>
          <a:p>
            <a:r>
              <a:rPr lang="en-US" dirty="0"/>
              <a:t>- This means there is one value for “</a:t>
            </a:r>
            <a:r>
              <a:rPr lang="en-US" dirty="0" err="1"/>
              <a:t>VisitID</a:t>
            </a:r>
            <a:r>
              <a:rPr lang="en-US" dirty="0"/>
              <a:t>” in the “</a:t>
            </a:r>
            <a:r>
              <a:rPr lang="en-US" dirty="0" err="1"/>
              <a:t>SiteVist</a:t>
            </a:r>
            <a:r>
              <a:rPr lang="en-US" dirty="0"/>
              <a:t>” table that links to many rows with the same value of </a:t>
            </a:r>
            <a:r>
              <a:rPr lang="en-US" dirty="0" err="1"/>
              <a:t>VisitID</a:t>
            </a:r>
            <a:r>
              <a:rPr lang="en-US" dirty="0"/>
              <a:t> in the </a:t>
            </a:r>
            <a:r>
              <a:rPr lang="en-US" dirty="0" err="1"/>
              <a:t>SampleInfo</a:t>
            </a:r>
            <a:r>
              <a:rPr lang="en-US" dirty="0"/>
              <a:t> column.</a:t>
            </a:r>
          </a:p>
          <a:p>
            <a:r>
              <a:rPr lang="en-US" dirty="0"/>
              <a:t>You might also have </a:t>
            </a:r>
            <a:r>
              <a:rPr lang="en-US" dirty="0" err="1"/>
              <a:t>looup</a:t>
            </a:r>
            <a:r>
              <a:rPr lang="en-US" dirty="0"/>
              <a:t> tables with “many to one” relationships.</a:t>
            </a:r>
          </a:p>
          <a:p>
            <a:r>
              <a:rPr lang="en-US" dirty="0"/>
              <a:t>If you end up with “Many to Many relationships” you have a problem. </a:t>
            </a:r>
          </a:p>
          <a:p>
            <a:endParaRPr lang="en-US" dirty="0"/>
          </a:p>
          <a:p>
            <a:r>
              <a:rPr lang="en-US" dirty="0"/>
              <a:t>These linkages are what hold you </a:t>
            </a:r>
            <a:r>
              <a:rPr lang="en-US" dirty="0" err="1"/>
              <a:t>rdatabase</a:t>
            </a:r>
            <a:r>
              <a:rPr lang="en-US" dirty="0"/>
              <a:t> together. If you’re building the database in Access, it does most of the work </a:t>
            </a:r>
            <a:r>
              <a:rPr lang="en-US" dirty="0" err="1"/>
              <a:t>fo</a:t>
            </a:r>
            <a:r>
              <a:rPr lang="en-US" dirty="0"/>
              <a:t> </a:t>
            </a:r>
            <a:r>
              <a:rPr lang="en-US" dirty="0" err="1"/>
              <a:t>ryou</a:t>
            </a:r>
            <a:r>
              <a:rPr lang="en-US" dirty="0"/>
              <a:t>. If you are </a:t>
            </a:r>
            <a:r>
              <a:rPr lang="en-US" dirty="0" err="1"/>
              <a:t>doin</a:t>
            </a:r>
            <a:r>
              <a:rPr lang="en-US" dirty="0"/>
              <a:t> git in another way, you might have to pay more attention. </a:t>
            </a:r>
          </a:p>
        </p:txBody>
      </p:sp>
      <p:sp>
        <p:nvSpPr>
          <p:cNvPr id="4" name="Slide Number Placeholder 3"/>
          <p:cNvSpPr>
            <a:spLocks noGrp="1"/>
          </p:cNvSpPr>
          <p:nvPr>
            <p:ph type="sldNum" sz="quarter" idx="5"/>
          </p:nvPr>
        </p:nvSpPr>
        <p:spPr/>
        <p:txBody>
          <a:bodyPr/>
          <a:lstStyle/>
          <a:p>
            <a:fld id="{B1D27E46-6D8C-4D38-BA6B-713916CEE805}" type="slidenum">
              <a:rPr lang="en-US" smtClean="0"/>
              <a:t>10</a:t>
            </a:fld>
            <a:endParaRPr lang="en-US"/>
          </a:p>
        </p:txBody>
      </p:sp>
    </p:spTree>
    <p:extLst>
      <p:ext uri="{BB962C8B-B14F-4D97-AF65-F5344CB8AC3E}">
        <p14:creationId xmlns:p14="http://schemas.microsoft.com/office/powerpoint/2010/main" val="2073433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7-4F0D-44E4-68E0-A956DE01C1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53A99C-D40F-9EAD-6C1B-E99E1A1DF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CCC2B7-B479-0C3E-3F90-9716C0684903}"/>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5" name="Footer Placeholder 4">
            <a:extLst>
              <a:ext uri="{FF2B5EF4-FFF2-40B4-BE49-F238E27FC236}">
                <a16:creationId xmlns:a16="http://schemas.microsoft.com/office/drawing/2014/main" id="{1815A4F8-E441-1CD0-B50E-FCC231803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978E4-916D-F93D-E47B-B6E6DCFE3000}"/>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107207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5517-9773-8CBA-870A-F1E72F3B4C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3D36B0-D42D-6EB3-D80E-10A1CBCD1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ED1E8-88B7-A840-4879-FD0979302789}"/>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5" name="Footer Placeholder 4">
            <a:extLst>
              <a:ext uri="{FF2B5EF4-FFF2-40B4-BE49-F238E27FC236}">
                <a16:creationId xmlns:a16="http://schemas.microsoft.com/office/drawing/2014/main" id="{8E9F7946-15FE-819B-8449-6E4A42D2F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AFA468-5D7D-C09A-25D9-0CD2103E620D}"/>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2900210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EECC9C-47B5-EB98-467D-585B3E34A7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F3056B-109A-9B41-A447-92DBB62F29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5E255-9EA0-9D74-B631-55934FEC4282}"/>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5" name="Footer Placeholder 4">
            <a:extLst>
              <a:ext uri="{FF2B5EF4-FFF2-40B4-BE49-F238E27FC236}">
                <a16:creationId xmlns:a16="http://schemas.microsoft.com/office/drawing/2014/main" id="{0918D842-F366-CF7A-B6BF-DA6CE256E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7D946-D8C4-8DE1-E4C3-FF0AC68287A9}"/>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3387882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10E98-F9A8-E81D-0B6C-8B64981898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1FD23D-528A-83F8-5751-228EDDA5EF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E33D7-6800-BF67-CF9C-5F65FF92D019}"/>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5" name="Footer Placeholder 4">
            <a:extLst>
              <a:ext uri="{FF2B5EF4-FFF2-40B4-BE49-F238E27FC236}">
                <a16:creationId xmlns:a16="http://schemas.microsoft.com/office/drawing/2014/main" id="{FB3B8056-B062-C01F-B709-9398B0A85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1D1D0-B3D2-3983-AEBB-6A90ED7497A7}"/>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222913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C3AC-7EF2-4B22-BD2C-7BAA6F401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CECA66-97B9-E028-5BCB-4EC91A717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9ED433-075B-FA30-9776-F42E5313E9F2}"/>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5" name="Footer Placeholder 4">
            <a:extLst>
              <a:ext uri="{FF2B5EF4-FFF2-40B4-BE49-F238E27FC236}">
                <a16:creationId xmlns:a16="http://schemas.microsoft.com/office/drawing/2014/main" id="{C74649EE-D3E1-80DB-1AE8-31BC667A5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C6C8E-1328-53B8-5CF5-FF9799AB7AAC}"/>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127476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1E60A-15BB-FC4E-82FB-9941BC47E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8521F-130E-E22A-4E24-3892C0CB92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62C37E-A4DC-C8D9-150A-95D65AD10D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70C7C3-B727-AABF-0C64-5AEADF14C649}"/>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6" name="Footer Placeholder 5">
            <a:extLst>
              <a:ext uri="{FF2B5EF4-FFF2-40B4-BE49-F238E27FC236}">
                <a16:creationId xmlns:a16="http://schemas.microsoft.com/office/drawing/2014/main" id="{0F5992C5-49C2-B8FB-3F78-36C93A92D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D9D82-70C8-0BBD-BFF0-1F3084E3481F}"/>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344722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8F0A-8B44-5F4B-2E93-58C362144A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D48D6D-F60E-8A67-83DA-33319F18A9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B7AD98-B589-4B31-F783-13549EE66B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753C5F-820C-5B9E-C5B2-4BBC1FE39B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904F37-5303-E37C-C1A6-5B127CC0F6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400B9A-628D-A55E-CF97-55A5B2DB44BE}"/>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8" name="Footer Placeholder 7">
            <a:extLst>
              <a:ext uri="{FF2B5EF4-FFF2-40B4-BE49-F238E27FC236}">
                <a16:creationId xmlns:a16="http://schemas.microsoft.com/office/drawing/2014/main" id="{1B84DFE0-0ECE-F9ED-D1FD-870E238364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BB57F5-AE16-318B-7747-16B29C0D924A}"/>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398731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53C7-A447-D278-4CC9-4DE3261097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9A1558-F9F5-5A18-D7EF-031761CA6087}"/>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4" name="Footer Placeholder 3">
            <a:extLst>
              <a:ext uri="{FF2B5EF4-FFF2-40B4-BE49-F238E27FC236}">
                <a16:creationId xmlns:a16="http://schemas.microsoft.com/office/drawing/2014/main" id="{E09FCCBA-C85A-FFAC-E664-5E1B9EA19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E832A4-C254-169C-E865-5F691380E20F}"/>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310339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3CEC78-D795-CC60-11B8-E466587FE001}"/>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3" name="Footer Placeholder 2">
            <a:extLst>
              <a:ext uri="{FF2B5EF4-FFF2-40B4-BE49-F238E27FC236}">
                <a16:creationId xmlns:a16="http://schemas.microsoft.com/office/drawing/2014/main" id="{73BC7F45-7A15-CEF1-3BCE-38F8F9E11D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69A06F-5954-5AE7-E5A1-4C63B7C67335}"/>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2686715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6D98-D24F-0ED9-E29E-BACB7DC4D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D10C08-A34C-CA85-3A2A-4B9BC14A0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85E8F-B920-1A67-3B56-7479D2BDA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AA28AF-3DCA-FDDF-F25C-4CE0935017DD}"/>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6" name="Footer Placeholder 5">
            <a:extLst>
              <a:ext uri="{FF2B5EF4-FFF2-40B4-BE49-F238E27FC236}">
                <a16:creationId xmlns:a16="http://schemas.microsoft.com/office/drawing/2014/main" id="{6402DD8A-89E0-4B9D-F095-58B1584A72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77F53-B3EF-83C1-CC15-025BAC7C01E2}"/>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90961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6E7B-7487-A3F9-7690-7FD9A90BE7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76A2B5-ED19-0843-3E06-BA5C55AA04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6FAD97-8D5A-D53A-BB55-AE4F4C848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8DE9A-29F9-88F8-51FA-A719A7492379}"/>
              </a:ext>
            </a:extLst>
          </p:cNvPr>
          <p:cNvSpPr>
            <a:spLocks noGrp="1"/>
          </p:cNvSpPr>
          <p:nvPr>
            <p:ph type="dt" sz="half" idx="10"/>
          </p:nvPr>
        </p:nvSpPr>
        <p:spPr/>
        <p:txBody>
          <a:bodyPr/>
          <a:lstStyle/>
          <a:p>
            <a:fld id="{6F3C7676-8DAE-4320-A9E5-2F6394F4C20D}" type="datetimeFigureOut">
              <a:rPr lang="en-US" smtClean="0"/>
              <a:t>4/17/2024</a:t>
            </a:fld>
            <a:endParaRPr lang="en-US"/>
          </a:p>
        </p:txBody>
      </p:sp>
      <p:sp>
        <p:nvSpPr>
          <p:cNvPr id="6" name="Footer Placeholder 5">
            <a:extLst>
              <a:ext uri="{FF2B5EF4-FFF2-40B4-BE49-F238E27FC236}">
                <a16:creationId xmlns:a16="http://schemas.microsoft.com/office/drawing/2014/main" id="{B79BC214-366B-8C63-2462-976844DCA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51766A-C0E7-D937-A306-D062431EB074}"/>
              </a:ext>
            </a:extLst>
          </p:cNvPr>
          <p:cNvSpPr>
            <a:spLocks noGrp="1"/>
          </p:cNvSpPr>
          <p:nvPr>
            <p:ph type="sldNum" sz="quarter" idx="12"/>
          </p:nvPr>
        </p:nvSpPr>
        <p:spPr/>
        <p:txBody>
          <a:bodyPr/>
          <a:lstStyle/>
          <a:p>
            <a:fld id="{D116866C-8F82-4D20-8955-0C16F222538D}" type="slidenum">
              <a:rPr lang="en-US" smtClean="0"/>
              <a:t>‹#›</a:t>
            </a:fld>
            <a:endParaRPr lang="en-US"/>
          </a:p>
        </p:txBody>
      </p:sp>
    </p:spTree>
    <p:extLst>
      <p:ext uri="{BB962C8B-B14F-4D97-AF65-F5344CB8AC3E}">
        <p14:creationId xmlns:p14="http://schemas.microsoft.com/office/powerpoint/2010/main" val="304163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E45505-F138-20AA-E5C7-2D8A77BF2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60DD8D-F82A-86E3-6D80-91FBC748B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495AD-59E8-5867-687A-65B77A481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3C7676-8DAE-4320-A9E5-2F6394F4C20D}" type="datetimeFigureOut">
              <a:rPr lang="en-US" smtClean="0"/>
              <a:t>4/17/2024</a:t>
            </a:fld>
            <a:endParaRPr lang="en-US"/>
          </a:p>
        </p:txBody>
      </p:sp>
      <p:sp>
        <p:nvSpPr>
          <p:cNvPr id="5" name="Footer Placeholder 4">
            <a:extLst>
              <a:ext uri="{FF2B5EF4-FFF2-40B4-BE49-F238E27FC236}">
                <a16:creationId xmlns:a16="http://schemas.microsoft.com/office/drawing/2014/main" id="{2BED791C-CC2E-D7C9-D233-923EE9E0B8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941981-8C07-9AE2-67F2-4D07FC5B8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16866C-8F82-4D20-8955-0C16F222538D}" type="slidenum">
              <a:rPr lang="en-US" smtClean="0"/>
              <a:t>‹#›</a:t>
            </a:fld>
            <a:endParaRPr lang="en-US"/>
          </a:p>
        </p:txBody>
      </p:sp>
    </p:spTree>
    <p:extLst>
      <p:ext uri="{BB962C8B-B14F-4D97-AF65-F5344CB8AC3E}">
        <p14:creationId xmlns:p14="http://schemas.microsoft.com/office/powerpoint/2010/main" val="95315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nrm.dfg.ca.gov/FileHandler.ashx?DocumentID=203207&amp;inline" TargetMode="External"/><Relationship Id="rId2" Type="http://schemas.openxmlformats.org/officeDocument/2006/relationships/hyperlink" Target="https://r4ds.had.co.nz/tidy-data.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5C3E-23B2-60C0-8A91-51A274DD3F70}"/>
              </a:ext>
            </a:extLst>
          </p:cNvPr>
          <p:cNvSpPr>
            <a:spLocks noGrp="1"/>
          </p:cNvSpPr>
          <p:nvPr>
            <p:ph type="ctrTitle"/>
          </p:nvPr>
        </p:nvSpPr>
        <p:spPr/>
        <p:txBody>
          <a:bodyPr/>
          <a:lstStyle/>
          <a:p>
            <a:r>
              <a:rPr lang="en-US" dirty="0"/>
              <a:t>Data Structures and Formats</a:t>
            </a:r>
          </a:p>
        </p:txBody>
      </p:sp>
      <p:sp>
        <p:nvSpPr>
          <p:cNvPr id="3" name="Subtitle 2">
            <a:extLst>
              <a:ext uri="{FF2B5EF4-FFF2-40B4-BE49-F238E27FC236}">
                <a16:creationId xmlns:a16="http://schemas.microsoft.com/office/drawing/2014/main" id="{63F0D529-060D-BE36-A92F-D49F5EECDDCA}"/>
              </a:ext>
            </a:extLst>
          </p:cNvPr>
          <p:cNvSpPr>
            <a:spLocks noGrp="1"/>
          </p:cNvSpPr>
          <p:nvPr>
            <p:ph type="subTitle" idx="1"/>
          </p:nvPr>
        </p:nvSpPr>
        <p:spPr/>
        <p:txBody>
          <a:bodyPr/>
          <a:lstStyle/>
          <a:p>
            <a:r>
              <a:rPr lang="en-US" dirty="0"/>
              <a:t>A few best practices</a:t>
            </a:r>
          </a:p>
          <a:p>
            <a:r>
              <a:rPr lang="en-US" dirty="0"/>
              <a:t>Rosemary Hartman</a:t>
            </a:r>
          </a:p>
          <a:p>
            <a:r>
              <a:rPr lang="en-US" dirty="0"/>
              <a:t>DWR</a:t>
            </a:r>
          </a:p>
        </p:txBody>
      </p:sp>
    </p:spTree>
    <p:extLst>
      <p:ext uri="{BB962C8B-B14F-4D97-AF65-F5344CB8AC3E}">
        <p14:creationId xmlns:p14="http://schemas.microsoft.com/office/powerpoint/2010/main" val="10291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0895-679C-3672-6D1B-BAC0425718C2}"/>
              </a:ext>
            </a:extLst>
          </p:cNvPr>
          <p:cNvSpPr>
            <a:spLocks noGrp="1"/>
          </p:cNvSpPr>
          <p:nvPr>
            <p:ph type="title"/>
          </p:nvPr>
        </p:nvSpPr>
        <p:spPr>
          <a:xfrm>
            <a:off x="838200" y="365125"/>
            <a:ext cx="2401956" cy="1325563"/>
          </a:xfrm>
        </p:spPr>
        <p:txBody>
          <a:bodyPr/>
          <a:lstStyle/>
          <a:p>
            <a:r>
              <a:rPr lang="en-US" dirty="0"/>
              <a:t>Linkages</a:t>
            </a:r>
          </a:p>
        </p:txBody>
      </p:sp>
      <p:graphicFrame>
        <p:nvGraphicFramePr>
          <p:cNvPr id="4" name="Table 3">
            <a:extLst>
              <a:ext uri="{FF2B5EF4-FFF2-40B4-BE49-F238E27FC236}">
                <a16:creationId xmlns:a16="http://schemas.microsoft.com/office/drawing/2014/main" id="{10B9B34C-30BC-E145-8D81-E9DF598B0A7B}"/>
              </a:ext>
            </a:extLst>
          </p:cNvPr>
          <p:cNvGraphicFramePr>
            <a:graphicFrameLocks noGrp="1"/>
          </p:cNvGraphicFramePr>
          <p:nvPr>
            <p:extLst>
              <p:ext uri="{D42A27DB-BD31-4B8C-83A1-F6EECF244321}">
                <p14:modId xmlns:p14="http://schemas.microsoft.com/office/powerpoint/2010/main" val="1720372943"/>
              </p:ext>
            </p:extLst>
          </p:nvPr>
        </p:nvGraphicFramePr>
        <p:xfrm>
          <a:off x="7182677" y="1690688"/>
          <a:ext cx="1235765" cy="1757680"/>
        </p:xfrm>
        <a:graphic>
          <a:graphicData uri="http://schemas.openxmlformats.org/drawingml/2006/table">
            <a:tbl>
              <a:tblPr>
                <a:tableStyleId>{5C22544A-7EE6-4342-B048-85BDC9FD1C3A}</a:tableStyleId>
              </a:tblPr>
              <a:tblGrid>
                <a:gridCol w="1235765">
                  <a:extLst>
                    <a:ext uri="{9D8B030D-6E8A-4147-A177-3AD203B41FA5}">
                      <a16:colId xmlns:a16="http://schemas.microsoft.com/office/drawing/2014/main" val="2254366416"/>
                    </a:ext>
                  </a:extLst>
                </a:gridCol>
              </a:tblGrid>
              <a:tr h="184150">
                <a:tc>
                  <a:txBody>
                    <a:bodyPr/>
                    <a:lstStyle/>
                    <a:p>
                      <a:pPr algn="l" fontAlgn="b"/>
                      <a:r>
                        <a:rPr lang="en-US" sz="1400" u="none" strike="noStrike">
                          <a:effectLst/>
                        </a:rPr>
                        <a:t>FishID</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802808916"/>
                  </a:ext>
                </a:extLst>
              </a:tr>
              <a:tr h="184150">
                <a:tc>
                  <a:txBody>
                    <a:bodyPr/>
                    <a:lstStyle/>
                    <a:p>
                      <a:pPr algn="l" fontAlgn="b"/>
                      <a:r>
                        <a:rPr lang="en-US" sz="1400" u="none" strike="noStrike">
                          <a:effectLst/>
                        </a:rPr>
                        <a:t>SampleID</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61855285"/>
                  </a:ext>
                </a:extLst>
              </a:tr>
              <a:tr h="184150">
                <a:tc>
                  <a:txBody>
                    <a:bodyPr/>
                    <a:lstStyle/>
                    <a:p>
                      <a:pPr algn="l" fontAlgn="b"/>
                      <a:r>
                        <a:rPr lang="en-US" sz="1400" u="none" strike="noStrike">
                          <a:effectLst/>
                        </a:rPr>
                        <a:t>SpeciesCode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83863555"/>
                  </a:ext>
                </a:extLst>
              </a:tr>
              <a:tr h="184150">
                <a:tc>
                  <a:txBody>
                    <a:bodyPr/>
                    <a:lstStyle/>
                    <a:p>
                      <a:pPr algn="l" fontAlgn="b"/>
                      <a:r>
                        <a:rPr lang="en-US" sz="1400" u="none" strike="noStrike">
                          <a:effectLst/>
                        </a:rPr>
                        <a:t>Count</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60090298"/>
                  </a:ext>
                </a:extLst>
              </a:tr>
              <a:tr h="184150">
                <a:tc>
                  <a:txBody>
                    <a:bodyPr/>
                    <a:lstStyle/>
                    <a:p>
                      <a:pPr algn="l" fontAlgn="b"/>
                      <a:r>
                        <a:rPr lang="en-US" sz="1400" u="none" strike="noStrike">
                          <a:effectLst/>
                        </a:rPr>
                        <a:t>ForkLength</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16592342"/>
                  </a:ext>
                </a:extLst>
              </a:tr>
              <a:tr h="184150">
                <a:tc>
                  <a:txBody>
                    <a:bodyPr/>
                    <a:lstStyle/>
                    <a:p>
                      <a:pPr algn="l" fontAlgn="b"/>
                      <a:r>
                        <a:rPr lang="en-US" sz="1400" u="none" strike="noStrike">
                          <a:effectLst/>
                        </a:rPr>
                        <a:t>Weigth</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44033421"/>
                  </a:ext>
                </a:extLst>
              </a:tr>
              <a:tr h="184150">
                <a:tc>
                  <a:txBody>
                    <a:bodyPr/>
                    <a:lstStyle/>
                    <a:p>
                      <a:pPr algn="l" fontAlgn="b"/>
                      <a:r>
                        <a:rPr lang="en-US" sz="1400" u="none" strike="noStrike">
                          <a:effectLst/>
                        </a:rPr>
                        <a:t>Genetics</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10819132"/>
                  </a:ext>
                </a:extLst>
              </a:tr>
              <a:tr h="184150">
                <a:tc>
                  <a:txBody>
                    <a:bodyPr/>
                    <a:lstStyle/>
                    <a:p>
                      <a:pPr algn="l" fontAlgn="b"/>
                      <a:r>
                        <a:rPr lang="en-US" sz="1400" u="none" strike="noStrike" dirty="0" err="1">
                          <a:effectLst/>
                        </a:rPr>
                        <a:t>FishComments</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41167481"/>
                  </a:ext>
                </a:extLst>
              </a:tr>
            </a:tbl>
          </a:graphicData>
        </a:graphic>
      </p:graphicFrame>
      <p:graphicFrame>
        <p:nvGraphicFramePr>
          <p:cNvPr id="5" name="Table 4">
            <a:extLst>
              <a:ext uri="{FF2B5EF4-FFF2-40B4-BE49-F238E27FC236}">
                <a16:creationId xmlns:a16="http://schemas.microsoft.com/office/drawing/2014/main" id="{29B87D9D-057D-FF84-6242-8B2E82878A3B}"/>
              </a:ext>
            </a:extLst>
          </p:cNvPr>
          <p:cNvGraphicFramePr>
            <a:graphicFrameLocks noGrp="1"/>
          </p:cNvGraphicFramePr>
          <p:nvPr>
            <p:extLst>
              <p:ext uri="{D42A27DB-BD31-4B8C-83A1-F6EECF244321}">
                <p14:modId xmlns:p14="http://schemas.microsoft.com/office/powerpoint/2010/main" val="1244016895"/>
              </p:ext>
            </p:extLst>
          </p:nvPr>
        </p:nvGraphicFramePr>
        <p:xfrm>
          <a:off x="4757529" y="1690688"/>
          <a:ext cx="1577009" cy="2197100"/>
        </p:xfrm>
        <a:graphic>
          <a:graphicData uri="http://schemas.openxmlformats.org/drawingml/2006/table">
            <a:tbl>
              <a:tblPr>
                <a:tableStyleId>{5C22544A-7EE6-4342-B048-85BDC9FD1C3A}</a:tableStyleId>
              </a:tblPr>
              <a:tblGrid>
                <a:gridCol w="1577009">
                  <a:extLst>
                    <a:ext uri="{9D8B030D-6E8A-4147-A177-3AD203B41FA5}">
                      <a16:colId xmlns:a16="http://schemas.microsoft.com/office/drawing/2014/main" val="1600506176"/>
                    </a:ext>
                  </a:extLst>
                </a:gridCol>
              </a:tblGrid>
              <a:tr h="184150">
                <a:tc>
                  <a:txBody>
                    <a:bodyPr/>
                    <a:lstStyle/>
                    <a:p>
                      <a:pPr algn="l" fontAlgn="b"/>
                      <a:r>
                        <a:rPr lang="en-US" sz="1400" u="none" strike="noStrike" dirty="0" err="1">
                          <a:effectLst/>
                        </a:rPr>
                        <a:t>SampleID</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5966160"/>
                  </a:ext>
                </a:extLst>
              </a:tr>
              <a:tr h="184150">
                <a:tc>
                  <a:txBody>
                    <a:bodyPr/>
                    <a:lstStyle/>
                    <a:p>
                      <a:pPr algn="l" fontAlgn="b"/>
                      <a:r>
                        <a:rPr lang="en-US" sz="1400" u="none" strike="noStrike">
                          <a:effectLst/>
                        </a:rPr>
                        <a:t>VisitID</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57058174"/>
                  </a:ext>
                </a:extLst>
              </a:tr>
              <a:tr h="184150">
                <a:tc>
                  <a:txBody>
                    <a:bodyPr/>
                    <a:lstStyle/>
                    <a:p>
                      <a:pPr algn="l" fontAlgn="b"/>
                      <a:r>
                        <a:rPr lang="en-US" sz="1400" u="none" strike="noStrike">
                          <a:effectLst/>
                        </a:rPr>
                        <a:t>SampleType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393941377"/>
                  </a:ext>
                </a:extLst>
              </a:tr>
              <a:tr h="184150">
                <a:tc>
                  <a:txBody>
                    <a:bodyPr/>
                    <a:lstStyle/>
                    <a:p>
                      <a:pPr algn="l" fontAlgn="b"/>
                      <a:r>
                        <a:rPr lang="en-US" sz="1400" u="none" strike="noStrike">
                          <a:effectLst/>
                        </a:rPr>
                        <a:t>GearID</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00605738"/>
                  </a:ext>
                </a:extLst>
              </a:tr>
              <a:tr h="184150">
                <a:tc>
                  <a:txBody>
                    <a:bodyPr/>
                    <a:lstStyle/>
                    <a:p>
                      <a:pPr algn="l" fontAlgn="b"/>
                      <a:r>
                        <a:rPr lang="en-US" sz="1400" u="none" strike="noStrike">
                          <a:effectLst/>
                        </a:rPr>
                        <a:t>Length</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51124455"/>
                  </a:ext>
                </a:extLst>
              </a:tr>
              <a:tr h="184150">
                <a:tc>
                  <a:txBody>
                    <a:bodyPr/>
                    <a:lstStyle/>
                    <a:p>
                      <a:pPr algn="l" fontAlgn="b"/>
                      <a:r>
                        <a:rPr lang="en-US" sz="1400" u="none" strike="noStrike">
                          <a:effectLst/>
                        </a:rPr>
                        <a:t>Width</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65108492"/>
                  </a:ext>
                </a:extLst>
              </a:tr>
              <a:tr h="184150">
                <a:tc>
                  <a:txBody>
                    <a:bodyPr/>
                    <a:lstStyle/>
                    <a:p>
                      <a:pPr algn="l" fontAlgn="b"/>
                      <a:r>
                        <a:rPr lang="en-US" sz="1400" u="none" strike="noStrike">
                          <a:effectLst/>
                        </a:rPr>
                        <a:t>Volume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32041402"/>
                  </a:ext>
                </a:extLst>
              </a:tr>
              <a:tr h="184150">
                <a:tc>
                  <a:txBody>
                    <a:bodyPr/>
                    <a:lstStyle/>
                    <a:p>
                      <a:pPr algn="l" fontAlgn="b"/>
                      <a:r>
                        <a:rPr lang="en-US" sz="1400" u="none" strike="noStrike">
                          <a:effectLst/>
                        </a:rPr>
                        <a:t>Duration</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10114380"/>
                  </a:ext>
                </a:extLst>
              </a:tr>
              <a:tr h="184150">
                <a:tc>
                  <a:txBody>
                    <a:bodyPr/>
                    <a:lstStyle/>
                    <a:p>
                      <a:pPr algn="l" fontAlgn="b"/>
                      <a:r>
                        <a:rPr lang="en-US" sz="1400" u="none" strike="noStrike">
                          <a:effectLst/>
                        </a:rPr>
                        <a:t>CoditionCode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20316631"/>
                  </a:ext>
                </a:extLst>
              </a:tr>
              <a:tr h="184150">
                <a:tc>
                  <a:txBody>
                    <a:bodyPr/>
                    <a:lstStyle/>
                    <a:p>
                      <a:pPr algn="l" fontAlgn="b"/>
                      <a:r>
                        <a:rPr lang="en-US" sz="1400" u="none" strike="noStrike" dirty="0" err="1">
                          <a:effectLst/>
                        </a:rPr>
                        <a:t>SampleComments</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15671238"/>
                  </a:ext>
                </a:extLst>
              </a:tr>
            </a:tbl>
          </a:graphicData>
        </a:graphic>
      </p:graphicFrame>
      <p:graphicFrame>
        <p:nvGraphicFramePr>
          <p:cNvPr id="6" name="Table 5">
            <a:extLst>
              <a:ext uri="{FF2B5EF4-FFF2-40B4-BE49-F238E27FC236}">
                <a16:creationId xmlns:a16="http://schemas.microsoft.com/office/drawing/2014/main" id="{F5200DF2-E6F3-6A60-E9D2-7416A498FFC1}"/>
              </a:ext>
            </a:extLst>
          </p:cNvPr>
          <p:cNvGraphicFramePr>
            <a:graphicFrameLocks noGrp="1"/>
          </p:cNvGraphicFramePr>
          <p:nvPr>
            <p:extLst>
              <p:ext uri="{D42A27DB-BD31-4B8C-83A1-F6EECF244321}">
                <p14:modId xmlns:p14="http://schemas.microsoft.com/office/powerpoint/2010/main" val="3386160560"/>
              </p:ext>
            </p:extLst>
          </p:nvPr>
        </p:nvGraphicFramePr>
        <p:xfrm>
          <a:off x="2087769" y="1694277"/>
          <a:ext cx="1301473" cy="2197100"/>
        </p:xfrm>
        <a:graphic>
          <a:graphicData uri="http://schemas.openxmlformats.org/drawingml/2006/table">
            <a:tbl>
              <a:tblPr>
                <a:tableStyleId>{5C22544A-7EE6-4342-B048-85BDC9FD1C3A}</a:tableStyleId>
              </a:tblPr>
              <a:tblGrid>
                <a:gridCol w="1301473">
                  <a:extLst>
                    <a:ext uri="{9D8B030D-6E8A-4147-A177-3AD203B41FA5}">
                      <a16:colId xmlns:a16="http://schemas.microsoft.com/office/drawing/2014/main" val="1178319920"/>
                    </a:ext>
                  </a:extLst>
                </a:gridCol>
              </a:tblGrid>
              <a:tr h="184150">
                <a:tc>
                  <a:txBody>
                    <a:bodyPr/>
                    <a:lstStyle/>
                    <a:p>
                      <a:pPr algn="l" fontAlgn="b"/>
                      <a:r>
                        <a:rPr lang="en-US" sz="1400" u="none" strike="noStrike">
                          <a:effectLst/>
                        </a:rPr>
                        <a:t>VisitID</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13904824"/>
                  </a:ext>
                </a:extLst>
              </a:tr>
              <a:tr h="184150">
                <a:tc>
                  <a:txBody>
                    <a:bodyPr/>
                    <a:lstStyle/>
                    <a:p>
                      <a:pPr algn="l" fontAlgn="b"/>
                      <a:r>
                        <a:rPr lang="en-US" sz="1400" u="none" strike="noStrike">
                          <a:effectLst/>
                        </a:rPr>
                        <a:t>SiteCode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510388854"/>
                  </a:ext>
                </a:extLst>
              </a:tr>
              <a:tr h="184150">
                <a:tc>
                  <a:txBody>
                    <a:bodyPr/>
                    <a:lstStyle/>
                    <a:p>
                      <a:pPr algn="l" fontAlgn="b"/>
                      <a:r>
                        <a:rPr lang="en-US" sz="1400" u="none" strike="noStrike">
                          <a:effectLst/>
                        </a:rPr>
                        <a:t>Date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9891919"/>
                  </a:ext>
                </a:extLst>
              </a:tr>
              <a:tr h="184150">
                <a:tc>
                  <a:txBody>
                    <a:bodyPr/>
                    <a:lstStyle/>
                    <a:p>
                      <a:pPr algn="l" fontAlgn="b"/>
                      <a:r>
                        <a:rPr lang="en-US" sz="1400" u="none" strike="noStrike">
                          <a:effectLst/>
                        </a:rPr>
                        <a:t>Time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65883563"/>
                  </a:ext>
                </a:extLst>
              </a:tr>
              <a:tr h="184150">
                <a:tc>
                  <a:txBody>
                    <a:bodyPr/>
                    <a:lstStyle/>
                    <a:p>
                      <a:pPr algn="l" fontAlgn="b"/>
                      <a:r>
                        <a:rPr lang="en-US" sz="1400" u="none" strike="noStrike">
                          <a:effectLst/>
                        </a:rPr>
                        <a:t>Tide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61923003"/>
                  </a:ext>
                </a:extLst>
              </a:tr>
              <a:tr h="184150">
                <a:tc>
                  <a:txBody>
                    <a:bodyPr/>
                    <a:lstStyle/>
                    <a:p>
                      <a:pPr algn="l" fontAlgn="b"/>
                      <a:r>
                        <a:rPr lang="en-US" sz="1400" u="none" strike="noStrike">
                          <a:effectLst/>
                        </a:rPr>
                        <a:t>Weather</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98107242"/>
                  </a:ext>
                </a:extLst>
              </a:tr>
              <a:tr h="184150">
                <a:tc>
                  <a:txBody>
                    <a:bodyPr/>
                    <a:lstStyle/>
                    <a:p>
                      <a:pPr algn="l" fontAlgn="b"/>
                      <a:r>
                        <a:rPr lang="en-US" sz="1400" u="none" strike="noStrike">
                          <a:effectLst/>
                        </a:rPr>
                        <a:t>Temperature</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37866032"/>
                  </a:ext>
                </a:extLst>
              </a:tr>
              <a:tr h="184150">
                <a:tc>
                  <a:txBody>
                    <a:bodyPr/>
                    <a:lstStyle/>
                    <a:p>
                      <a:pPr algn="l" fontAlgn="b"/>
                      <a:r>
                        <a:rPr lang="en-US" sz="1400" u="none" strike="noStrike">
                          <a:effectLst/>
                        </a:rPr>
                        <a:t>Secchi</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870168387"/>
                  </a:ext>
                </a:extLst>
              </a:tr>
              <a:tr h="184150">
                <a:tc>
                  <a:txBody>
                    <a:bodyPr/>
                    <a:lstStyle/>
                    <a:p>
                      <a:pPr algn="l" fontAlgn="b"/>
                      <a:r>
                        <a:rPr lang="en-US" sz="1400" u="none" strike="noStrike">
                          <a:effectLst/>
                        </a:rPr>
                        <a:t>DO</a:t>
                      </a:r>
                      <a:endParaRPr lang="en-US" sz="14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83716936"/>
                  </a:ext>
                </a:extLst>
              </a:tr>
              <a:tr h="184150">
                <a:tc>
                  <a:txBody>
                    <a:bodyPr/>
                    <a:lstStyle/>
                    <a:p>
                      <a:pPr algn="l" fontAlgn="b"/>
                      <a:r>
                        <a:rPr lang="en-US" sz="1400" u="none" strike="noStrike" dirty="0">
                          <a:effectLst/>
                        </a:rPr>
                        <a:t>Comments</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612806669"/>
                  </a:ext>
                </a:extLst>
              </a:tr>
            </a:tbl>
          </a:graphicData>
        </a:graphic>
      </p:graphicFrame>
      <p:cxnSp>
        <p:nvCxnSpPr>
          <p:cNvPr id="8" name="Connector: Elbow 7">
            <a:extLst>
              <a:ext uri="{FF2B5EF4-FFF2-40B4-BE49-F238E27FC236}">
                <a16:creationId xmlns:a16="http://schemas.microsoft.com/office/drawing/2014/main" id="{D372A36B-5D99-D6C3-753E-9EC033C90E75}"/>
              </a:ext>
            </a:extLst>
          </p:cNvPr>
          <p:cNvCxnSpPr>
            <a:cxnSpLocks/>
          </p:cNvCxnSpPr>
          <p:nvPr/>
        </p:nvCxnSpPr>
        <p:spPr>
          <a:xfrm>
            <a:off x="3240156" y="1787594"/>
            <a:ext cx="1517373" cy="2087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69604196-4DB2-DEA7-44B6-F1977831ABDE}"/>
              </a:ext>
            </a:extLst>
          </p:cNvPr>
          <p:cNvCxnSpPr>
            <a:cxnSpLocks/>
          </p:cNvCxnSpPr>
          <p:nvPr/>
        </p:nvCxnSpPr>
        <p:spPr>
          <a:xfrm>
            <a:off x="5909916" y="1787594"/>
            <a:ext cx="1272761" cy="2087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3085659-E217-551A-FA1D-AC8F000ACFCD}"/>
              </a:ext>
            </a:extLst>
          </p:cNvPr>
          <p:cNvSpPr txBox="1"/>
          <p:nvPr/>
        </p:nvSpPr>
        <p:spPr>
          <a:xfrm>
            <a:off x="2011092" y="1321356"/>
            <a:ext cx="1548245" cy="369332"/>
          </a:xfrm>
          <a:prstGeom prst="rect">
            <a:avLst/>
          </a:prstGeom>
          <a:noFill/>
        </p:spPr>
        <p:txBody>
          <a:bodyPr wrap="square" rtlCol="0">
            <a:spAutoFit/>
          </a:bodyPr>
          <a:lstStyle/>
          <a:p>
            <a:r>
              <a:rPr lang="en-US" dirty="0" err="1"/>
              <a:t>TableSiteVist</a:t>
            </a:r>
            <a:endParaRPr lang="en-US" dirty="0"/>
          </a:p>
        </p:txBody>
      </p:sp>
      <p:sp>
        <p:nvSpPr>
          <p:cNvPr id="13" name="TextBox 12">
            <a:extLst>
              <a:ext uri="{FF2B5EF4-FFF2-40B4-BE49-F238E27FC236}">
                <a16:creationId xmlns:a16="http://schemas.microsoft.com/office/drawing/2014/main" id="{D92FF8BC-A769-962E-BDB5-ADDC9EBE1575}"/>
              </a:ext>
            </a:extLst>
          </p:cNvPr>
          <p:cNvSpPr txBox="1"/>
          <p:nvPr/>
        </p:nvSpPr>
        <p:spPr>
          <a:xfrm>
            <a:off x="4595084" y="1321356"/>
            <a:ext cx="1907656" cy="369332"/>
          </a:xfrm>
          <a:prstGeom prst="rect">
            <a:avLst/>
          </a:prstGeom>
          <a:noFill/>
        </p:spPr>
        <p:txBody>
          <a:bodyPr wrap="square" rtlCol="0">
            <a:spAutoFit/>
          </a:bodyPr>
          <a:lstStyle/>
          <a:p>
            <a:r>
              <a:rPr lang="en-US" dirty="0" err="1"/>
              <a:t>TableSampleInfo</a:t>
            </a:r>
            <a:endParaRPr lang="en-US" dirty="0"/>
          </a:p>
        </p:txBody>
      </p:sp>
      <p:sp>
        <p:nvSpPr>
          <p:cNvPr id="14" name="TextBox 13">
            <a:extLst>
              <a:ext uri="{FF2B5EF4-FFF2-40B4-BE49-F238E27FC236}">
                <a16:creationId xmlns:a16="http://schemas.microsoft.com/office/drawing/2014/main" id="{E999249B-AD83-D9AB-65A7-B23C89685862}"/>
              </a:ext>
            </a:extLst>
          </p:cNvPr>
          <p:cNvSpPr txBox="1"/>
          <p:nvPr/>
        </p:nvSpPr>
        <p:spPr>
          <a:xfrm>
            <a:off x="7096904" y="1272903"/>
            <a:ext cx="1548245" cy="369332"/>
          </a:xfrm>
          <a:prstGeom prst="rect">
            <a:avLst/>
          </a:prstGeom>
          <a:noFill/>
        </p:spPr>
        <p:txBody>
          <a:bodyPr wrap="square" rtlCol="0">
            <a:spAutoFit/>
          </a:bodyPr>
          <a:lstStyle/>
          <a:p>
            <a:r>
              <a:rPr lang="en-US" dirty="0" err="1"/>
              <a:t>TableFishInfo</a:t>
            </a:r>
            <a:endParaRPr lang="en-US" dirty="0"/>
          </a:p>
        </p:txBody>
      </p:sp>
      <p:graphicFrame>
        <p:nvGraphicFramePr>
          <p:cNvPr id="15" name="Table 14">
            <a:extLst>
              <a:ext uri="{FF2B5EF4-FFF2-40B4-BE49-F238E27FC236}">
                <a16:creationId xmlns:a16="http://schemas.microsoft.com/office/drawing/2014/main" id="{E6320FF5-C2A9-39DA-307C-67032BFC490A}"/>
              </a:ext>
            </a:extLst>
          </p:cNvPr>
          <p:cNvGraphicFramePr>
            <a:graphicFrameLocks noGrp="1"/>
          </p:cNvGraphicFramePr>
          <p:nvPr>
            <p:extLst>
              <p:ext uri="{D42A27DB-BD31-4B8C-83A1-F6EECF244321}">
                <p14:modId xmlns:p14="http://schemas.microsoft.com/office/powerpoint/2010/main" val="1488306920"/>
              </p:ext>
            </p:extLst>
          </p:nvPr>
        </p:nvGraphicFramePr>
        <p:xfrm>
          <a:off x="10422069" y="442516"/>
          <a:ext cx="1548245" cy="1098550"/>
        </p:xfrm>
        <a:graphic>
          <a:graphicData uri="http://schemas.openxmlformats.org/drawingml/2006/table">
            <a:tbl>
              <a:tblPr>
                <a:tableStyleId>{5C22544A-7EE6-4342-B048-85BDC9FD1C3A}</a:tableStyleId>
              </a:tblPr>
              <a:tblGrid>
                <a:gridCol w="1548245">
                  <a:extLst>
                    <a:ext uri="{9D8B030D-6E8A-4147-A177-3AD203B41FA5}">
                      <a16:colId xmlns:a16="http://schemas.microsoft.com/office/drawing/2014/main" val="2254366416"/>
                    </a:ext>
                  </a:extLst>
                </a:gridCol>
              </a:tblGrid>
              <a:tr h="184150">
                <a:tc>
                  <a:txBody>
                    <a:bodyPr/>
                    <a:lstStyle/>
                    <a:p>
                      <a:pPr algn="l" fontAlgn="b"/>
                      <a:r>
                        <a:rPr lang="en-US" sz="1400" u="none" strike="noStrike" dirty="0" err="1">
                          <a:effectLst/>
                        </a:rPr>
                        <a:t>SpeciesCode</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802808916"/>
                  </a:ext>
                </a:extLst>
              </a:tr>
              <a:tr h="184150">
                <a:tc>
                  <a:txBody>
                    <a:bodyPr/>
                    <a:lstStyle/>
                    <a:p>
                      <a:pPr algn="l" fontAlgn="b"/>
                      <a:r>
                        <a:rPr lang="en-US" sz="1400" u="none" strike="noStrike" dirty="0">
                          <a:effectLst/>
                        </a:rPr>
                        <a:t>Family</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61855285"/>
                  </a:ext>
                </a:extLst>
              </a:tr>
              <a:tr h="184150">
                <a:tc>
                  <a:txBody>
                    <a:bodyPr/>
                    <a:lstStyle/>
                    <a:p>
                      <a:pPr algn="l" fontAlgn="b"/>
                      <a:r>
                        <a:rPr lang="en-US" sz="1400" u="none" strike="noStrike" dirty="0">
                          <a:effectLst/>
                        </a:rPr>
                        <a:t>Genus</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83863555"/>
                  </a:ext>
                </a:extLst>
              </a:tr>
              <a:tr h="184150">
                <a:tc>
                  <a:txBody>
                    <a:bodyPr/>
                    <a:lstStyle/>
                    <a:p>
                      <a:pPr algn="l" fontAlgn="b"/>
                      <a:r>
                        <a:rPr lang="en-US" sz="1400" u="none" strike="noStrike" dirty="0">
                          <a:effectLst/>
                        </a:rPr>
                        <a:t>Species</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60090298"/>
                  </a:ext>
                </a:extLst>
              </a:tr>
              <a:tr h="184150">
                <a:tc>
                  <a:txBody>
                    <a:bodyPr/>
                    <a:lstStyle/>
                    <a:p>
                      <a:pPr algn="l" fontAlgn="b"/>
                      <a:r>
                        <a:rPr lang="en-US" sz="1400" u="none" strike="noStrike" dirty="0" err="1">
                          <a:effectLst/>
                        </a:rPr>
                        <a:t>NativeNonNative</a:t>
                      </a:r>
                      <a:endParaRPr lang="en-US"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16592342"/>
                  </a:ext>
                </a:extLst>
              </a:tr>
            </a:tbl>
          </a:graphicData>
        </a:graphic>
      </p:graphicFrame>
      <p:sp>
        <p:nvSpPr>
          <p:cNvPr id="16" name="TextBox 15">
            <a:extLst>
              <a:ext uri="{FF2B5EF4-FFF2-40B4-BE49-F238E27FC236}">
                <a16:creationId xmlns:a16="http://schemas.microsoft.com/office/drawing/2014/main" id="{E5B33A98-EDD3-8993-2E8C-61AD766F3484}"/>
              </a:ext>
            </a:extLst>
          </p:cNvPr>
          <p:cNvSpPr txBox="1"/>
          <p:nvPr/>
        </p:nvSpPr>
        <p:spPr>
          <a:xfrm>
            <a:off x="10265828" y="73184"/>
            <a:ext cx="1548245" cy="369332"/>
          </a:xfrm>
          <a:prstGeom prst="rect">
            <a:avLst/>
          </a:prstGeom>
          <a:noFill/>
        </p:spPr>
        <p:txBody>
          <a:bodyPr wrap="square" rtlCol="0">
            <a:spAutoFit/>
          </a:bodyPr>
          <a:lstStyle/>
          <a:p>
            <a:r>
              <a:rPr lang="en-US" dirty="0" err="1"/>
              <a:t>FishLookup</a:t>
            </a:r>
            <a:endParaRPr lang="en-US" dirty="0"/>
          </a:p>
        </p:txBody>
      </p:sp>
      <p:cxnSp>
        <p:nvCxnSpPr>
          <p:cNvPr id="17" name="Connector: Elbow 16">
            <a:extLst>
              <a:ext uri="{FF2B5EF4-FFF2-40B4-BE49-F238E27FC236}">
                <a16:creationId xmlns:a16="http://schemas.microsoft.com/office/drawing/2014/main" id="{DD05BF06-94C2-48F8-4604-5DFD96779D5E}"/>
              </a:ext>
            </a:extLst>
          </p:cNvPr>
          <p:cNvCxnSpPr>
            <a:cxnSpLocks/>
          </p:cNvCxnSpPr>
          <p:nvPr/>
        </p:nvCxnSpPr>
        <p:spPr>
          <a:xfrm rot="10800000" flipV="1">
            <a:off x="8335065" y="536710"/>
            <a:ext cx="2087005" cy="175768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6212A3D-C756-CDD1-5037-C2C3AC7CBFBE}"/>
              </a:ext>
            </a:extLst>
          </p:cNvPr>
          <p:cNvSpPr txBox="1"/>
          <p:nvPr/>
        </p:nvSpPr>
        <p:spPr>
          <a:xfrm>
            <a:off x="3363146" y="2093862"/>
            <a:ext cx="1027910"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One to many</a:t>
            </a:r>
          </a:p>
        </p:txBody>
      </p:sp>
      <p:sp>
        <p:nvSpPr>
          <p:cNvPr id="21" name="TextBox 20">
            <a:extLst>
              <a:ext uri="{FF2B5EF4-FFF2-40B4-BE49-F238E27FC236}">
                <a16:creationId xmlns:a16="http://schemas.microsoft.com/office/drawing/2014/main" id="{85EBC225-E2E0-EDF1-7F62-F6743C63431A}"/>
              </a:ext>
            </a:extLst>
          </p:cNvPr>
          <p:cNvSpPr txBox="1"/>
          <p:nvPr/>
        </p:nvSpPr>
        <p:spPr>
          <a:xfrm>
            <a:off x="6068994" y="2088649"/>
            <a:ext cx="1027910"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One to many</a:t>
            </a:r>
          </a:p>
        </p:txBody>
      </p:sp>
      <p:sp>
        <p:nvSpPr>
          <p:cNvPr id="22" name="TextBox 21">
            <a:extLst>
              <a:ext uri="{FF2B5EF4-FFF2-40B4-BE49-F238E27FC236}">
                <a16:creationId xmlns:a16="http://schemas.microsoft.com/office/drawing/2014/main" id="{7F09CA52-1684-12F8-520D-D2CDF8184E64}"/>
              </a:ext>
            </a:extLst>
          </p:cNvPr>
          <p:cNvSpPr txBox="1"/>
          <p:nvPr/>
        </p:nvSpPr>
        <p:spPr>
          <a:xfrm>
            <a:off x="8855400" y="1134403"/>
            <a:ext cx="991041" cy="27699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200" dirty="0"/>
              <a:t>Many to one</a:t>
            </a:r>
          </a:p>
        </p:txBody>
      </p:sp>
    </p:spTree>
    <p:extLst>
      <p:ext uri="{BB962C8B-B14F-4D97-AF65-F5344CB8AC3E}">
        <p14:creationId xmlns:p14="http://schemas.microsoft.com/office/powerpoint/2010/main" val="3023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BFA7-473A-EA34-62CD-E44191EC9E1C}"/>
              </a:ext>
            </a:extLst>
          </p:cNvPr>
          <p:cNvSpPr>
            <a:spLocks noGrp="1"/>
          </p:cNvSpPr>
          <p:nvPr>
            <p:ph type="title"/>
          </p:nvPr>
        </p:nvSpPr>
        <p:spPr/>
        <p:txBody>
          <a:bodyPr/>
          <a:lstStyle/>
          <a:p>
            <a:r>
              <a:rPr lang="en-US" dirty="0"/>
              <a:t>Queries</a:t>
            </a:r>
          </a:p>
        </p:txBody>
      </p:sp>
      <p:sp>
        <p:nvSpPr>
          <p:cNvPr id="3" name="Content Placeholder 2">
            <a:extLst>
              <a:ext uri="{FF2B5EF4-FFF2-40B4-BE49-F238E27FC236}">
                <a16:creationId xmlns:a16="http://schemas.microsoft.com/office/drawing/2014/main" id="{418BA38F-FC52-5C98-7D11-B67BCB852E95}"/>
              </a:ext>
            </a:extLst>
          </p:cNvPr>
          <p:cNvSpPr>
            <a:spLocks noGrp="1"/>
          </p:cNvSpPr>
          <p:nvPr>
            <p:ph idx="1"/>
          </p:nvPr>
        </p:nvSpPr>
        <p:spPr/>
        <p:txBody>
          <a:bodyPr/>
          <a:lstStyle/>
          <a:p>
            <a:r>
              <a:rPr lang="en-US" dirty="0"/>
              <a:t>JOIN tables you want</a:t>
            </a:r>
          </a:p>
          <a:p>
            <a:r>
              <a:rPr lang="en-US" dirty="0"/>
              <a:t>SELECT columns you want</a:t>
            </a:r>
          </a:p>
          <a:p>
            <a:r>
              <a:rPr lang="en-US" dirty="0"/>
              <a:t>FILTER rows you want</a:t>
            </a:r>
          </a:p>
        </p:txBody>
      </p:sp>
      <p:pic>
        <p:nvPicPr>
          <p:cNvPr id="2050" name="Picture 2" descr="No photo description available.">
            <a:extLst>
              <a:ext uri="{FF2B5EF4-FFF2-40B4-BE49-F238E27FC236}">
                <a16:creationId xmlns:a16="http://schemas.microsoft.com/office/drawing/2014/main" id="{BEF92607-C956-2F93-A471-D42009378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421" y="1027905"/>
            <a:ext cx="3590483" cy="474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85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DA9-2663-D94D-EE24-9345B5F397B7}"/>
              </a:ext>
            </a:extLst>
          </p:cNvPr>
          <p:cNvSpPr>
            <a:spLocks noGrp="1"/>
          </p:cNvSpPr>
          <p:nvPr>
            <p:ph type="title"/>
          </p:nvPr>
        </p:nvSpPr>
        <p:spPr/>
        <p:txBody>
          <a:bodyPr/>
          <a:lstStyle/>
          <a:p>
            <a:r>
              <a:rPr lang="en-US" dirty="0"/>
              <a:t>Joins</a:t>
            </a:r>
          </a:p>
        </p:txBody>
      </p:sp>
      <p:sp>
        <p:nvSpPr>
          <p:cNvPr id="3" name="Content Placeholder 2">
            <a:extLst>
              <a:ext uri="{FF2B5EF4-FFF2-40B4-BE49-F238E27FC236}">
                <a16:creationId xmlns:a16="http://schemas.microsoft.com/office/drawing/2014/main" id="{7B48F63A-429C-BDC6-42BC-72B236B8F6F7}"/>
              </a:ext>
            </a:extLst>
          </p:cNvPr>
          <p:cNvSpPr>
            <a:spLocks noGrp="1"/>
          </p:cNvSpPr>
          <p:nvPr>
            <p:ph idx="1"/>
          </p:nvPr>
        </p:nvSpPr>
        <p:spPr/>
        <p:txBody>
          <a:bodyPr/>
          <a:lstStyle/>
          <a:p>
            <a:endParaRPr lang="en-US" dirty="0"/>
          </a:p>
        </p:txBody>
      </p:sp>
      <p:pic>
        <p:nvPicPr>
          <p:cNvPr id="7170" name="Picture 2" descr="You Should Use This to Visualize SQL Joins Instead of Venn ...">
            <a:extLst>
              <a:ext uri="{FF2B5EF4-FFF2-40B4-BE49-F238E27FC236}">
                <a16:creationId xmlns:a16="http://schemas.microsoft.com/office/drawing/2014/main" id="{750F53DC-9230-5B21-0F2A-6973FE9B6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063" b="51691"/>
          <a:stretch/>
        </p:blipFill>
        <p:spPr bwMode="auto">
          <a:xfrm>
            <a:off x="1069783" y="1948071"/>
            <a:ext cx="9747633" cy="3480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SQL Joins Tutorial: Working with Databases – Dataquest">
            <a:extLst>
              <a:ext uri="{FF2B5EF4-FFF2-40B4-BE49-F238E27FC236}">
                <a16:creationId xmlns:a16="http://schemas.microsoft.com/office/drawing/2014/main" id="{F3C27D63-6469-4D26-50C8-BC317C07AB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1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C49E-0343-6F98-72CD-C50816321B69}"/>
              </a:ext>
            </a:extLst>
          </p:cNvPr>
          <p:cNvSpPr>
            <a:spLocks noGrp="1"/>
          </p:cNvSpPr>
          <p:nvPr>
            <p:ph type="title"/>
          </p:nvPr>
        </p:nvSpPr>
        <p:spPr/>
        <p:txBody>
          <a:bodyPr/>
          <a:lstStyle/>
          <a:p>
            <a:r>
              <a:rPr lang="en-US" dirty="0"/>
              <a:t>Left Join – </a:t>
            </a:r>
            <a:r>
              <a:rPr lang="en-US" dirty="0" err="1"/>
              <a:t>TableSiteVisit</a:t>
            </a:r>
            <a:r>
              <a:rPr lang="en-US" dirty="0"/>
              <a:t>, </a:t>
            </a:r>
            <a:r>
              <a:rPr lang="en-US" dirty="0" err="1"/>
              <a:t>TableSampleInfo</a:t>
            </a:r>
            <a:endParaRPr lang="en-US" dirty="0"/>
          </a:p>
        </p:txBody>
      </p:sp>
      <p:graphicFrame>
        <p:nvGraphicFramePr>
          <p:cNvPr id="4" name="Table 3">
            <a:extLst>
              <a:ext uri="{FF2B5EF4-FFF2-40B4-BE49-F238E27FC236}">
                <a16:creationId xmlns:a16="http://schemas.microsoft.com/office/drawing/2014/main" id="{6225116C-1AC1-4416-C6C2-57B0A3383709}"/>
              </a:ext>
            </a:extLst>
          </p:cNvPr>
          <p:cNvGraphicFramePr>
            <a:graphicFrameLocks noGrp="1"/>
          </p:cNvGraphicFramePr>
          <p:nvPr>
            <p:extLst>
              <p:ext uri="{D42A27DB-BD31-4B8C-83A1-F6EECF244321}">
                <p14:modId xmlns:p14="http://schemas.microsoft.com/office/powerpoint/2010/main" val="918786503"/>
              </p:ext>
            </p:extLst>
          </p:nvPr>
        </p:nvGraphicFramePr>
        <p:xfrm>
          <a:off x="171064" y="2261528"/>
          <a:ext cx="3328756" cy="1513840"/>
        </p:xfrm>
        <a:graphic>
          <a:graphicData uri="http://schemas.openxmlformats.org/drawingml/2006/table">
            <a:tbl>
              <a:tblPr firstRow="1" bandRow="1">
                <a:tableStyleId>{5C22544A-7EE6-4342-B048-85BDC9FD1C3A}</a:tableStyleId>
              </a:tblPr>
              <a:tblGrid>
                <a:gridCol w="939278">
                  <a:extLst>
                    <a:ext uri="{9D8B030D-6E8A-4147-A177-3AD203B41FA5}">
                      <a16:colId xmlns:a16="http://schemas.microsoft.com/office/drawing/2014/main" val="560141213"/>
                    </a:ext>
                  </a:extLst>
                </a:gridCol>
                <a:gridCol w="769296">
                  <a:extLst>
                    <a:ext uri="{9D8B030D-6E8A-4147-A177-3AD203B41FA5}">
                      <a16:colId xmlns:a16="http://schemas.microsoft.com/office/drawing/2014/main" val="864773238"/>
                    </a:ext>
                  </a:extLst>
                </a:gridCol>
                <a:gridCol w="874199">
                  <a:extLst>
                    <a:ext uri="{9D8B030D-6E8A-4147-A177-3AD203B41FA5}">
                      <a16:colId xmlns:a16="http://schemas.microsoft.com/office/drawing/2014/main" val="1676090035"/>
                    </a:ext>
                  </a:extLst>
                </a:gridCol>
                <a:gridCol w="745983">
                  <a:extLst>
                    <a:ext uri="{9D8B030D-6E8A-4147-A177-3AD203B41FA5}">
                      <a16:colId xmlns:a16="http://schemas.microsoft.com/office/drawing/2014/main" val="1519969581"/>
                    </a:ext>
                  </a:extLst>
                </a:gridCol>
              </a:tblGrid>
              <a:tr h="184150">
                <a:tc>
                  <a:txBody>
                    <a:bodyPr/>
                    <a:lstStyle/>
                    <a:p>
                      <a:pPr algn="l" fontAlgn="b"/>
                      <a:r>
                        <a:rPr lang="en-US" sz="1200" u="none" strike="noStrike" dirty="0" err="1">
                          <a:effectLst/>
                        </a:rPr>
                        <a:t>VisitID</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err="1">
                          <a:effectLst/>
                        </a:rPr>
                        <a:t>SiteCode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Date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85537357"/>
                  </a:ext>
                </a:extLst>
              </a:tr>
              <a:tr h="184150">
                <a:tc>
                  <a:txBody>
                    <a:bodyPr/>
                    <a:lstStyle/>
                    <a:p>
                      <a:pPr algn="l" fontAlgn="b"/>
                      <a:r>
                        <a:rPr lang="en-US" sz="1200" u="none" strike="noStrike" dirty="0">
                          <a:effectLst/>
                        </a:rPr>
                        <a:t>A145292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A1</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2024-01-01</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84906615"/>
                  </a:ext>
                </a:extLst>
              </a:tr>
              <a:tr h="184150">
                <a:tc>
                  <a:txBody>
                    <a:bodyPr/>
                    <a:lstStyle/>
                    <a:p>
                      <a:pPr algn="l" fontAlgn="b"/>
                      <a:r>
                        <a:rPr lang="en-US" sz="1200" u="none" strike="noStrike" dirty="0">
                          <a:effectLst/>
                        </a:rPr>
                        <a:t>B245293</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B2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04232002"/>
                  </a:ext>
                </a:extLst>
              </a:tr>
              <a:tr h="184150">
                <a:tc>
                  <a:txBody>
                    <a:bodyPr/>
                    <a:lstStyle/>
                    <a:p>
                      <a:pPr algn="l" fontAlgn="b"/>
                      <a:r>
                        <a:rPr lang="en-US" sz="1200" u="none" strike="noStrike">
                          <a:effectLst/>
                        </a:rPr>
                        <a:t>C345294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C3</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10:43</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90641964"/>
                  </a:ext>
                </a:extLst>
              </a:tr>
              <a:tr h="184150">
                <a:tc>
                  <a:txBody>
                    <a:bodyPr/>
                    <a:lstStyle/>
                    <a:p>
                      <a:pPr algn="l" fontAlgn="b"/>
                      <a:r>
                        <a:rPr lang="en-US" sz="1200" u="none" strike="noStrike">
                          <a:effectLst/>
                        </a:rPr>
                        <a:t>BL545295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BL5</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8:04</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45398390"/>
                  </a:ext>
                </a:extLst>
              </a:tr>
              <a:tr h="184150">
                <a:tc>
                  <a:txBody>
                    <a:bodyPr/>
                    <a:lstStyle/>
                    <a:p>
                      <a:pPr algn="l" fontAlgn="b"/>
                      <a:r>
                        <a:rPr lang="en-US" sz="1200" u="none" strike="noStrike">
                          <a:effectLst/>
                        </a:rPr>
                        <a:t>Al245296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Al2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13:45</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00671777"/>
                  </a:ext>
                </a:extLst>
              </a:tr>
              <a:tr h="184150">
                <a:tc>
                  <a:txBody>
                    <a:bodyPr/>
                    <a:lstStyle/>
                    <a:p>
                      <a:pPr algn="l" fontAlgn="b"/>
                      <a:r>
                        <a:rPr lang="en-US" sz="1200" u="none" strike="noStrike">
                          <a:effectLst/>
                        </a:rPr>
                        <a:t>FW45297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FW</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15:13</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98193820"/>
                  </a:ext>
                </a:extLst>
              </a:tr>
              <a:tr h="184150">
                <a:tc>
                  <a:txBody>
                    <a:bodyPr/>
                    <a:lstStyle/>
                    <a:p>
                      <a:pPr algn="l" fontAlgn="b"/>
                      <a:r>
                        <a:rPr lang="en-US" sz="1200" u="none" strike="noStrike">
                          <a:effectLst/>
                        </a:rPr>
                        <a:t>H2245298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H22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2024-01-07</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7:34</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3476555"/>
                  </a:ext>
                </a:extLst>
              </a:tr>
            </a:tbl>
          </a:graphicData>
        </a:graphic>
      </p:graphicFrame>
      <p:graphicFrame>
        <p:nvGraphicFramePr>
          <p:cNvPr id="5" name="Table 4">
            <a:extLst>
              <a:ext uri="{FF2B5EF4-FFF2-40B4-BE49-F238E27FC236}">
                <a16:creationId xmlns:a16="http://schemas.microsoft.com/office/drawing/2014/main" id="{8C5DAED6-9881-A366-8CD7-EE9BABE6CB23}"/>
              </a:ext>
            </a:extLst>
          </p:cNvPr>
          <p:cNvGraphicFramePr>
            <a:graphicFrameLocks noGrp="1"/>
          </p:cNvGraphicFramePr>
          <p:nvPr>
            <p:extLst>
              <p:ext uri="{D42A27DB-BD31-4B8C-83A1-F6EECF244321}">
                <p14:modId xmlns:p14="http://schemas.microsoft.com/office/powerpoint/2010/main" val="2007174789"/>
              </p:ext>
            </p:extLst>
          </p:nvPr>
        </p:nvGraphicFramePr>
        <p:xfrm>
          <a:off x="171064" y="4480308"/>
          <a:ext cx="5085547" cy="1324610"/>
        </p:xfrm>
        <a:graphic>
          <a:graphicData uri="http://schemas.openxmlformats.org/drawingml/2006/table">
            <a:tbl>
              <a:tblPr firstRow="1">
                <a:tableStyleId>{21E4AEA4-8DFA-4A89-87EB-49C32662AFE0}</a:tableStyleId>
              </a:tblPr>
              <a:tblGrid>
                <a:gridCol w="819951">
                  <a:extLst>
                    <a:ext uri="{9D8B030D-6E8A-4147-A177-3AD203B41FA5}">
                      <a16:colId xmlns:a16="http://schemas.microsoft.com/office/drawing/2014/main" val="1439856058"/>
                    </a:ext>
                  </a:extLst>
                </a:gridCol>
                <a:gridCol w="1059105">
                  <a:extLst>
                    <a:ext uri="{9D8B030D-6E8A-4147-A177-3AD203B41FA5}">
                      <a16:colId xmlns:a16="http://schemas.microsoft.com/office/drawing/2014/main" val="2923473690"/>
                    </a:ext>
                  </a:extLst>
                </a:gridCol>
                <a:gridCol w="1178681">
                  <a:extLst>
                    <a:ext uri="{9D8B030D-6E8A-4147-A177-3AD203B41FA5}">
                      <a16:colId xmlns:a16="http://schemas.microsoft.com/office/drawing/2014/main" val="4208779630"/>
                    </a:ext>
                  </a:extLst>
                </a:gridCol>
                <a:gridCol w="882478">
                  <a:extLst>
                    <a:ext uri="{9D8B030D-6E8A-4147-A177-3AD203B41FA5}">
                      <a16:colId xmlns:a16="http://schemas.microsoft.com/office/drawing/2014/main" val="922754564"/>
                    </a:ext>
                  </a:extLst>
                </a:gridCol>
                <a:gridCol w="671003">
                  <a:extLst>
                    <a:ext uri="{9D8B030D-6E8A-4147-A177-3AD203B41FA5}">
                      <a16:colId xmlns:a16="http://schemas.microsoft.com/office/drawing/2014/main" val="566534805"/>
                    </a:ext>
                  </a:extLst>
                </a:gridCol>
                <a:gridCol w="474329">
                  <a:extLst>
                    <a:ext uri="{9D8B030D-6E8A-4147-A177-3AD203B41FA5}">
                      <a16:colId xmlns:a16="http://schemas.microsoft.com/office/drawing/2014/main" val="1128507744"/>
                    </a:ext>
                  </a:extLst>
                </a:gridCol>
              </a:tblGrid>
              <a:tr h="184150">
                <a:tc>
                  <a:txBody>
                    <a:bodyPr/>
                    <a:lstStyle/>
                    <a:p>
                      <a:pPr algn="l" fontAlgn="b"/>
                      <a:r>
                        <a:rPr lang="en-US" sz="1200" u="none" strike="noStrike">
                          <a:effectLst/>
                        </a:rPr>
                        <a:t>SampleID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VisitID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err="1">
                          <a:effectLst/>
                        </a:rPr>
                        <a:t>SampleType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GearID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Length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Width</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671297325"/>
                  </a:ext>
                </a:extLst>
              </a:tr>
              <a:tr h="18415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30</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95496680"/>
                  </a:ext>
                </a:extLst>
              </a:tr>
              <a:tr h="18415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Seine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83410338"/>
                  </a:ext>
                </a:extLst>
              </a:tr>
              <a:tr h="184150">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68839610"/>
                  </a:ext>
                </a:extLst>
              </a:tr>
              <a:tr h="184150">
                <a:tc>
                  <a:txBody>
                    <a:bodyPr/>
                    <a:lstStyle/>
                    <a:p>
                      <a:pPr algn="r" fontAlgn="b"/>
                      <a:r>
                        <a:rPr lang="en-US" sz="1200" u="none" strike="noStrike">
                          <a:effectLst/>
                        </a:rPr>
                        <a:t>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8</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58555922"/>
                  </a:ext>
                </a:extLst>
              </a:tr>
              <a:tr h="184150">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80260240"/>
                  </a:ext>
                </a:extLst>
              </a:tr>
              <a:tr h="184150">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Fyke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Fyke1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NA</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1891202"/>
                  </a:ext>
                </a:extLst>
              </a:tr>
            </a:tbl>
          </a:graphicData>
        </a:graphic>
      </p:graphicFrame>
      <p:sp>
        <p:nvSpPr>
          <p:cNvPr id="6" name="TextBox 5">
            <a:extLst>
              <a:ext uri="{FF2B5EF4-FFF2-40B4-BE49-F238E27FC236}">
                <a16:creationId xmlns:a16="http://schemas.microsoft.com/office/drawing/2014/main" id="{6B0AEFE0-3167-3F07-FA24-937F6C8882D1}"/>
              </a:ext>
            </a:extLst>
          </p:cNvPr>
          <p:cNvSpPr txBox="1"/>
          <p:nvPr/>
        </p:nvSpPr>
        <p:spPr>
          <a:xfrm>
            <a:off x="171064" y="1625323"/>
            <a:ext cx="2878206" cy="369332"/>
          </a:xfrm>
          <a:prstGeom prst="rect">
            <a:avLst/>
          </a:prstGeom>
          <a:noFill/>
        </p:spPr>
        <p:txBody>
          <a:bodyPr wrap="square" rtlCol="0">
            <a:spAutoFit/>
          </a:bodyPr>
          <a:lstStyle/>
          <a:p>
            <a:r>
              <a:rPr lang="en-US" dirty="0" err="1"/>
              <a:t>TableSiteVist</a:t>
            </a:r>
            <a:endParaRPr lang="en-US" dirty="0"/>
          </a:p>
        </p:txBody>
      </p:sp>
      <p:sp>
        <p:nvSpPr>
          <p:cNvPr id="7" name="TextBox 6">
            <a:extLst>
              <a:ext uri="{FF2B5EF4-FFF2-40B4-BE49-F238E27FC236}">
                <a16:creationId xmlns:a16="http://schemas.microsoft.com/office/drawing/2014/main" id="{94311E15-D7FC-180F-12E2-7A34540996A2}"/>
              </a:ext>
            </a:extLst>
          </p:cNvPr>
          <p:cNvSpPr txBox="1"/>
          <p:nvPr/>
        </p:nvSpPr>
        <p:spPr>
          <a:xfrm>
            <a:off x="171064" y="4013970"/>
            <a:ext cx="2878206" cy="369332"/>
          </a:xfrm>
          <a:prstGeom prst="rect">
            <a:avLst/>
          </a:prstGeom>
          <a:noFill/>
        </p:spPr>
        <p:txBody>
          <a:bodyPr wrap="square" rtlCol="0">
            <a:spAutoFit/>
          </a:bodyPr>
          <a:lstStyle/>
          <a:p>
            <a:r>
              <a:rPr lang="en-US" dirty="0" err="1"/>
              <a:t>TableSampleInfo</a:t>
            </a:r>
            <a:endParaRPr lang="en-US" dirty="0"/>
          </a:p>
        </p:txBody>
      </p:sp>
      <p:graphicFrame>
        <p:nvGraphicFramePr>
          <p:cNvPr id="8" name="Table 7">
            <a:extLst>
              <a:ext uri="{FF2B5EF4-FFF2-40B4-BE49-F238E27FC236}">
                <a16:creationId xmlns:a16="http://schemas.microsoft.com/office/drawing/2014/main" id="{5C2E192D-6C46-C085-E5F5-EB3E5CAC155D}"/>
              </a:ext>
            </a:extLst>
          </p:cNvPr>
          <p:cNvGraphicFramePr>
            <a:graphicFrameLocks noGrp="1"/>
          </p:cNvGraphicFramePr>
          <p:nvPr>
            <p:extLst>
              <p:ext uri="{D42A27DB-BD31-4B8C-83A1-F6EECF244321}">
                <p14:modId xmlns:p14="http://schemas.microsoft.com/office/powerpoint/2010/main" val="4075349065"/>
              </p:ext>
            </p:extLst>
          </p:nvPr>
        </p:nvGraphicFramePr>
        <p:xfrm>
          <a:off x="6013174" y="2544254"/>
          <a:ext cx="6007761" cy="2453640"/>
        </p:xfrm>
        <a:graphic>
          <a:graphicData uri="http://schemas.openxmlformats.org/drawingml/2006/table">
            <a:tbl>
              <a:tblPr firstRow="1" bandRow="1">
                <a:tableStyleId>{69012ECD-51FC-41F1-AA8D-1B2483CD663E}</a:tableStyleId>
              </a:tblPr>
              <a:tblGrid>
                <a:gridCol w="667529">
                  <a:extLst>
                    <a:ext uri="{9D8B030D-6E8A-4147-A177-3AD203B41FA5}">
                      <a16:colId xmlns:a16="http://schemas.microsoft.com/office/drawing/2014/main" val="398627566"/>
                    </a:ext>
                  </a:extLst>
                </a:gridCol>
                <a:gridCol w="667529">
                  <a:extLst>
                    <a:ext uri="{9D8B030D-6E8A-4147-A177-3AD203B41FA5}">
                      <a16:colId xmlns:a16="http://schemas.microsoft.com/office/drawing/2014/main" val="3801908737"/>
                    </a:ext>
                  </a:extLst>
                </a:gridCol>
                <a:gridCol w="667529">
                  <a:extLst>
                    <a:ext uri="{9D8B030D-6E8A-4147-A177-3AD203B41FA5}">
                      <a16:colId xmlns:a16="http://schemas.microsoft.com/office/drawing/2014/main" val="2590650925"/>
                    </a:ext>
                  </a:extLst>
                </a:gridCol>
                <a:gridCol w="518786">
                  <a:extLst>
                    <a:ext uri="{9D8B030D-6E8A-4147-A177-3AD203B41FA5}">
                      <a16:colId xmlns:a16="http://schemas.microsoft.com/office/drawing/2014/main" val="330330970"/>
                    </a:ext>
                  </a:extLst>
                </a:gridCol>
                <a:gridCol w="761853">
                  <a:extLst>
                    <a:ext uri="{9D8B030D-6E8A-4147-A177-3AD203B41FA5}">
                      <a16:colId xmlns:a16="http://schemas.microsoft.com/office/drawing/2014/main" val="2984075061"/>
                    </a:ext>
                  </a:extLst>
                </a:gridCol>
                <a:gridCol w="859807">
                  <a:extLst>
                    <a:ext uri="{9D8B030D-6E8A-4147-A177-3AD203B41FA5}">
                      <a16:colId xmlns:a16="http://schemas.microsoft.com/office/drawing/2014/main" val="3679525593"/>
                    </a:ext>
                  </a:extLst>
                </a:gridCol>
                <a:gridCol w="555065">
                  <a:extLst>
                    <a:ext uri="{9D8B030D-6E8A-4147-A177-3AD203B41FA5}">
                      <a16:colId xmlns:a16="http://schemas.microsoft.com/office/drawing/2014/main" val="2152554705"/>
                    </a:ext>
                  </a:extLst>
                </a:gridCol>
                <a:gridCol w="642134">
                  <a:extLst>
                    <a:ext uri="{9D8B030D-6E8A-4147-A177-3AD203B41FA5}">
                      <a16:colId xmlns:a16="http://schemas.microsoft.com/office/drawing/2014/main" val="3679207333"/>
                    </a:ext>
                  </a:extLst>
                </a:gridCol>
                <a:gridCol w="667529">
                  <a:extLst>
                    <a:ext uri="{9D8B030D-6E8A-4147-A177-3AD203B41FA5}">
                      <a16:colId xmlns:a16="http://schemas.microsoft.com/office/drawing/2014/main" val="1727774056"/>
                    </a:ext>
                  </a:extLst>
                </a:gridCol>
              </a:tblGrid>
              <a:tr h="184150">
                <a:tc>
                  <a:txBody>
                    <a:bodyPr/>
                    <a:lstStyle/>
                    <a:p>
                      <a:pPr algn="l" fontAlgn="b"/>
                      <a:r>
                        <a:rPr lang="en-US" sz="1200" b="1" u="none" strike="noStrike" dirty="0" err="1">
                          <a:solidFill>
                            <a:schemeClr val="bg1"/>
                          </a:solidFill>
                          <a:effectLst/>
                        </a:rPr>
                        <a:t>VisitID</a:t>
                      </a:r>
                      <a:endParaRPr lang="en-US" sz="1200" b="1" i="0" u="none" strike="noStrike" dirty="0">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a:solidFill>
                            <a:schemeClr val="bg1"/>
                          </a:solidFill>
                          <a:effectLst/>
                        </a:rPr>
                        <a:t>SiteCode</a:t>
                      </a:r>
                      <a:endParaRPr lang="en-US" sz="1200" b="1" i="0" u="none" strike="noStrike">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a:solidFill>
                            <a:schemeClr val="bg1"/>
                          </a:solidFill>
                          <a:effectLst/>
                        </a:rPr>
                        <a:t>Date</a:t>
                      </a:r>
                      <a:endParaRPr lang="en-US" sz="1200" b="1" i="0" u="none" strike="noStrike">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a:solidFill>
                            <a:schemeClr val="bg1"/>
                          </a:solidFill>
                          <a:effectLst/>
                        </a:rPr>
                        <a:t>Time</a:t>
                      </a:r>
                      <a:endParaRPr lang="en-US" sz="1200" b="1" i="0" u="none" strike="noStrike">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dirty="0" err="1">
                          <a:solidFill>
                            <a:schemeClr val="bg1"/>
                          </a:solidFill>
                          <a:effectLst/>
                        </a:rPr>
                        <a:t>SampleID</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tc>
                  <a:txBody>
                    <a:bodyPr/>
                    <a:lstStyle/>
                    <a:p>
                      <a:pPr algn="l" fontAlgn="b"/>
                      <a:r>
                        <a:rPr lang="en-US" sz="1200" b="1" u="none" strike="noStrike" dirty="0" err="1">
                          <a:solidFill>
                            <a:schemeClr val="bg1"/>
                          </a:solidFill>
                          <a:effectLst/>
                        </a:rPr>
                        <a:t>SampleType</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tc>
                  <a:txBody>
                    <a:bodyPr/>
                    <a:lstStyle/>
                    <a:p>
                      <a:pPr algn="l" fontAlgn="b"/>
                      <a:r>
                        <a:rPr lang="en-US" sz="1200" b="1" u="none" strike="noStrike" dirty="0" err="1">
                          <a:solidFill>
                            <a:schemeClr val="bg1"/>
                          </a:solidFill>
                          <a:effectLst/>
                        </a:rPr>
                        <a:t>GearID</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tc>
                  <a:txBody>
                    <a:bodyPr/>
                    <a:lstStyle/>
                    <a:p>
                      <a:pPr algn="l" fontAlgn="b"/>
                      <a:r>
                        <a:rPr lang="en-US" sz="1200" b="1" u="none" strike="noStrike" dirty="0">
                          <a:solidFill>
                            <a:schemeClr val="bg1"/>
                          </a:solidFill>
                          <a:effectLst/>
                        </a:rPr>
                        <a:t>Length</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tc>
                  <a:txBody>
                    <a:bodyPr/>
                    <a:lstStyle/>
                    <a:p>
                      <a:pPr algn="l" fontAlgn="b"/>
                      <a:r>
                        <a:rPr lang="en-US" sz="1200" b="1" u="none" strike="noStrike" dirty="0">
                          <a:solidFill>
                            <a:schemeClr val="bg1"/>
                          </a:solidFill>
                          <a:effectLst/>
                        </a:rPr>
                        <a:t>Width</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extLst>
                  <a:ext uri="{0D108BD9-81ED-4DB2-BD59-A6C34878D82A}">
                    <a16:rowId xmlns:a16="http://schemas.microsoft.com/office/drawing/2014/main" val="400598410"/>
                  </a:ext>
                </a:extLst>
              </a:tr>
              <a:tr h="184150">
                <a:tc>
                  <a:txBody>
                    <a:bodyPr/>
                    <a:lstStyle/>
                    <a:p>
                      <a:pPr algn="l" fontAlgn="b"/>
                      <a:r>
                        <a:rPr lang="en-US" sz="1200" b="0" u="none" strike="noStrike">
                          <a:solidFill>
                            <a:srgbClr val="000000"/>
                          </a:solidFill>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1/1/2024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Seine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15</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94655824"/>
                  </a:ext>
                </a:extLst>
              </a:tr>
              <a:tr h="184150">
                <a:tc>
                  <a:txBody>
                    <a:bodyPr/>
                    <a:lstStyle/>
                    <a:p>
                      <a:pPr algn="l" fontAlgn="b"/>
                      <a:r>
                        <a:rPr lang="en-US" sz="1200" b="0" u="none" strike="noStrike">
                          <a:solidFill>
                            <a:srgbClr val="000000"/>
                          </a:solidFill>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dirty="0">
                          <a:solidFill>
                            <a:srgbClr val="000000"/>
                          </a:solidFill>
                          <a:effectLst/>
                        </a:rPr>
                        <a:t>1/1/2024</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911614351"/>
                  </a:ext>
                </a:extLst>
              </a:tr>
              <a:tr h="184150">
                <a:tc>
                  <a:txBody>
                    <a:bodyPr/>
                    <a:lstStyle/>
                    <a:p>
                      <a:pPr algn="l" fontAlgn="b"/>
                      <a:r>
                        <a:rPr lang="en-US" sz="1200" b="0" u="none" strike="noStrike">
                          <a:solidFill>
                            <a:srgbClr val="000000"/>
                          </a:solidFill>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1/1/2024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Zoop3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7690423"/>
                  </a:ext>
                </a:extLst>
              </a:tr>
              <a:tr h="184150">
                <a:tc>
                  <a:txBody>
                    <a:bodyPr/>
                    <a:lstStyle/>
                    <a:p>
                      <a:pPr algn="l" fontAlgn="b"/>
                      <a:r>
                        <a:rPr lang="en-US" sz="1200" b="0" u="none" strike="noStrike">
                          <a:solidFill>
                            <a:srgbClr val="000000"/>
                          </a:solidFill>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B2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1/2/2024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8</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798164171"/>
                  </a:ext>
                </a:extLst>
              </a:tr>
              <a:tr h="184150">
                <a:tc>
                  <a:txBody>
                    <a:bodyPr/>
                    <a:lstStyle/>
                    <a:p>
                      <a:pPr algn="l" fontAlgn="b"/>
                      <a:r>
                        <a:rPr lang="en-US" sz="1200" b="0" u="none" strike="noStrike">
                          <a:solidFill>
                            <a:srgbClr val="000000"/>
                          </a:solidFill>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B2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1/2/2024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Zoop1</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20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58888947"/>
                  </a:ext>
                </a:extLst>
              </a:tr>
              <a:tr h="184150">
                <a:tc>
                  <a:txBody>
                    <a:bodyPr/>
                    <a:lstStyle/>
                    <a:p>
                      <a:pPr algn="l" fontAlgn="b"/>
                      <a:r>
                        <a:rPr lang="en-US" sz="1200" b="0" u="none" strike="noStrike">
                          <a:solidFill>
                            <a:srgbClr val="000000"/>
                          </a:solidFill>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B2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1/2/2024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Fyke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Fyke1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11409801"/>
                  </a:ext>
                </a:extLst>
              </a:tr>
              <a:tr h="184150">
                <a:tc>
                  <a:txBody>
                    <a:bodyPr/>
                    <a:lstStyle/>
                    <a:p>
                      <a:pPr algn="l" fontAlgn="b"/>
                      <a:r>
                        <a:rPr lang="en-US" sz="1200" b="0" u="none" strike="noStrike">
                          <a:solidFill>
                            <a:srgbClr val="000000"/>
                          </a:solidFill>
                          <a:effectLst/>
                        </a:rPr>
                        <a:t>C345294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C3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1/3/2024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10:43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0332506"/>
                  </a:ext>
                </a:extLst>
              </a:tr>
              <a:tr h="184150">
                <a:tc>
                  <a:txBody>
                    <a:bodyPr/>
                    <a:lstStyle/>
                    <a:p>
                      <a:pPr algn="l" fontAlgn="b"/>
                      <a:r>
                        <a:rPr lang="en-US" sz="1200" b="0" u="none" strike="noStrike">
                          <a:solidFill>
                            <a:srgbClr val="000000"/>
                          </a:solidFill>
                          <a:effectLst/>
                        </a:rPr>
                        <a:t>BL545295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BL5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1/4/2024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8:04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982090085"/>
                  </a:ext>
                </a:extLst>
              </a:tr>
              <a:tr h="184150">
                <a:tc>
                  <a:txBody>
                    <a:bodyPr/>
                    <a:lstStyle/>
                    <a:p>
                      <a:pPr algn="l" fontAlgn="b"/>
                      <a:r>
                        <a:rPr lang="en-US" sz="1200" b="0" u="none" strike="noStrike">
                          <a:solidFill>
                            <a:srgbClr val="000000"/>
                          </a:solidFill>
                          <a:effectLst/>
                        </a:rPr>
                        <a:t>Al245296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Al2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1/5/2024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13:45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20283883"/>
                  </a:ext>
                </a:extLst>
              </a:tr>
              <a:tr h="184150">
                <a:tc>
                  <a:txBody>
                    <a:bodyPr/>
                    <a:lstStyle/>
                    <a:p>
                      <a:pPr algn="l" fontAlgn="b"/>
                      <a:r>
                        <a:rPr lang="en-US" sz="1200" b="0" u="none" strike="noStrike">
                          <a:solidFill>
                            <a:srgbClr val="000000"/>
                          </a:solidFill>
                          <a:effectLst/>
                        </a:rPr>
                        <a:t>FW45297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FW</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1/6/2024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15:13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39945345"/>
                  </a:ext>
                </a:extLst>
              </a:tr>
              <a:tr h="184150">
                <a:tc>
                  <a:txBody>
                    <a:bodyPr/>
                    <a:lstStyle/>
                    <a:p>
                      <a:pPr algn="l" fontAlgn="b"/>
                      <a:r>
                        <a:rPr lang="en-US" sz="1200" b="0" u="none" strike="noStrike">
                          <a:solidFill>
                            <a:srgbClr val="000000"/>
                          </a:solidFill>
                          <a:effectLst/>
                        </a:rPr>
                        <a:t>H2245298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H22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1/7/2024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7:34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NA</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NA</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69020571"/>
                  </a:ext>
                </a:extLst>
              </a:tr>
            </a:tbl>
          </a:graphicData>
        </a:graphic>
      </p:graphicFrame>
    </p:spTree>
    <p:extLst>
      <p:ext uri="{BB962C8B-B14F-4D97-AF65-F5344CB8AC3E}">
        <p14:creationId xmlns:p14="http://schemas.microsoft.com/office/powerpoint/2010/main" val="83339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BF72-2F27-FB3F-8B3B-7A34D8988C21}"/>
              </a:ext>
            </a:extLst>
          </p:cNvPr>
          <p:cNvSpPr>
            <a:spLocks noGrp="1"/>
          </p:cNvSpPr>
          <p:nvPr>
            <p:ph type="title"/>
          </p:nvPr>
        </p:nvSpPr>
        <p:spPr/>
        <p:txBody>
          <a:bodyPr/>
          <a:lstStyle/>
          <a:p>
            <a:r>
              <a:rPr lang="en-US" dirty="0"/>
              <a:t>Left Join – Fish Info</a:t>
            </a:r>
          </a:p>
        </p:txBody>
      </p:sp>
      <p:graphicFrame>
        <p:nvGraphicFramePr>
          <p:cNvPr id="4" name="Table 3">
            <a:extLst>
              <a:ext uri="{FF2B5EF4-FFF2-40B4-BE49-F238E27FC236}">
                <a16:creationId xmlns:a16="http://schemas.microsoft.com/office/drawing/2014/main" id="{5DBE8BB1-F134-B975-2F35-AFC8F4E346D7}"/>
              </a:ext>
            </a:extLst>
          </p:cNvPr>
          <p:cNvGraphicFramePr>
            <a:graphicFrameLocks noGrp="1"/>
          </p:cNvGraphicFramePr>
          <p:nvPr>
            <p:extLst>
              <p:ext uri="{D42A27DB-BD31-4B8C-83A1-F6EECF244321}">
                <p14:modId xmlns:p14="http://schemas.microsoft.com/office/powerpoint/2010/main" val="3291721529"/>
              </p:ext>
            </p:extLst>
          </p:nvPr>
        </p:nvGraphicFramePr>
        <p:xfrm>
          <a:off x="198783" y="1741419"/>
          <a:ext cx="4143033" cy="2453640"/>
        </p:xfrm>
        <a:graphic>
          <a:graphicData uri="http://schemas.openxmlformats.org/drawingml/2006/table">
            <a:tbl>
              <a:tblPr firstRow="1" bandRow="1">
                <a:tableStyleId>{69012ECD-51FC-41F1-AA8D-1B2483CD663E}</a:tableStyleId>
              </a:tblPr>
              <a:tblGrid>
                <a:gridCol w="667529">
                  <a:extLst>
                    <a:ext uri="{9D8B030D-6E8A-4147-A177-3AD203B41FA5}">
                      <a16:colId xmlns:a16="http://schemas.microsoft.com/office/drawing/2014/main" val="398627566"/>
                    </a:ext>
                  </a:extLst>
                </a:gridCol>
                <a:gridCol w="667529">
                  <a:extLst>
                    <a:ext uri="{9D8B030D-6E8A-4147-A177-3AD203B41FA5}">
                      <a16:colId xmlns:a16="http://schemas.microsoft.com/office/drawing/2014/main" val="3801908737"/>
                    </a:ext>
                  </a:extLst>
                </a:gridCol>
                <a:gridCol w="667529">
                  <a:extLst>
                    <a:ext uri="{9D8B030D-6E8A-4147-A177-3AD203B41FA5}">
                      <a16:colId xmlns:a16="http://schemas.microsoft.com/office/drawing/2014/main" val="2590650925"/>
                    </a:ext>
                  </a:extLst>
                </a:gridCol>
                <a:gridCol w="518786">
                  <a:extLst>
                    <a:ext uri="{9D8B030D-6E8A-4147-A177-3AD203B41FA5}">
                      <a16:colId xmlns:a16="http://schemas.microsoft.com/office/drawing/2014/main" val="330330970"/>
                    </a:ext>
                  </a:extLst>
                </a:gridCol>
                <a:gridCol w="761853">
                  <a:extLst>
                    <a:ext uri="{9D8B030D-6E8A-4147-A177-3AD203B41FA5}">
                      <a16:colId xmlns:a16="http://schemas.microsoft.com/office/drawing/2014/main" val="2984075061"/>
                    </a:ext>
                  </a:extLst>
                </a:gridCol>
                <a:gridCol w="859807">
                  <a:extLst>
                    <a:ext uri="{9D8B030D-6E8A-4147-A177-3AD203B41FA5}">
                      <a16:colId xmlns:a16="http://schemas.microsoft.com/office/drawing/2014/main" val="3679525593"/>
                    </a:ext>
                  </a:extLst>
                </a:gridCol>
              </a:tblGrid>
              <a:tr h="184150">
                <a:tc>
                  <a:txBody>
                    <a:bodyPr/>
                    <a:lstStyle/>
                    <a:p>
                      <a:pPr algn="l" fontAlgn="b"/>
                      <a:r>
                        <a:rPr lang="en-US" sz="1200" b="1" u="none" strike="noStrike" dirty="0" err="1">
                          <a:solidFill>
                            <a:schemeClr val="bg1"/>
                          </a:solidFill>
                          <a:effectLst/>
                        </a:rPr>
                        <a:t>VisitID</a:t>
                      </a:r>
                      <a:endParaRPr lang="en-US" sz="1200" b="1" i="0" u="none" strike="noStrike" dirty="0">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a:solidFill>
                            <a:schemeClr val="bg1"/>
                          </a:solidFill>
                          <a:effectLst/>
                        </a:rPr>
                        <a:t>SiteCode</a:t>
                      </a:r>
                      <a:endParaRPr lang="en-US" sz="1200" b="1" i="0" u="none" strike="noStrike">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a:solidFill>
                            <a:schemeClr val="bg1"/>
                          </a:solidFill>
                          <a:effectLst/>
                        </a:rPr>
                        <a:t>Date</a:t>
                      </a:r>
                      <a:endParaRPr lang="en-US" sz="1200" b="1" i="0" u="none" strike="noStrike">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a:solidFill>
                            <a:schemeClr val="bg1"/>
                          </a:solidFill>
                          <a:effectLst/>
                        </a:rPr>
                        <a:t>Time</a:t>
                      </a:r>
                      <a:endParaRPr lang="en-US" sz="1200" b="1" i="0" u="none" strike="noStrike">
                        <a:solidFill>
                          <a:schemeClr val="bg1"/>
                        </a:solidFill>
                        <a:effectLst/>
                        <a:latin typeface="Aptos Narrow" panose="020B0004020202020204" pitchFamily="34" charset="0"/>
                      </a:endParaRPr>
                    </a:p>
                  </a:txBody>
                  <a:tcPr marL="6350" marR="6350" marT="6350" marB="0" anchor="b"/>
                </a:tc>
                <a:tc>
                  <a:txBody>
                    <a:bodyPr/>
                    <a:lstStyle/>
                    <a:p>
                      <a:pPr algn="l" fontAlgn="b"/>
                      <a:r>
                        <a:rPr lang="en-US" sz="1200" b="1" u="none" strike="noStrike" dirty="0" err="1">
                          <a:solidFill>
                            <a:schemeClr val="bg1"/>
                          </a:solidFill>
                          <a:effectLst/>
                        </a:rPr>
                        <a:t>SampleID</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tc>
                  <a:txBody>
                    <a:bodyPr/>
                    <a:lstStyle/>
                    <a:p>
                      <a:pPr algn="l" fontAlgn="b"/>
                      <a:r>
                        <a:rPr lang="en-US" sz="1200" b="1" u="none" strike="noStrike" dirty="0" err="1">
                          <a:solidFill>
                            <a:schemeClr val="bg1"/>
                          </a:solidFill>
                          <a:effectLst/>
                        </a:rPr>
                        <a:t>SampleType</a:t>
                      </a:r>
                      <a:endParaRPr lang="en-US" sz="1200" b="1" i="0" u="none" strike="noStrike" dirty="0">
                        <a:solidFill>
                          <a:schemeClr val="bg1"/>
                        </a:solidFill>
                        <a:effectLst/>
                        <a:latin typeface="Aptos Narrow" panose="020B0004020202020204" pitchFamily="34" charset="0"/>
                      </a:endParaRPr>
                    </a:p>
                  </a:txBody>
                  <a:tcPr marL="6350" marR="6350" marT="6350" marB="0" anchor="b">
                    <a:solidFill>
                      <a:schemeClr val="accent2"/>
                    </a:solidFill>
                  </a:tcPr>
                </a:tc>
                <a:extLst>
                  <a:ext uri="{0D108BD9-81ED-4DB2-BD59-A6C34878D82A}">
                    <a16:rowId xmlns:a16="http://schemas.microsoft.com/office/drawing/2014/main" val="400598410"/>
                  </a:ext>
                </a:extLst>
              </a:tr>
              <a:tr h="184150">
                <a:tc>
                  <a:txBody>
                    <a:bodyPr/>
                    <a:lstStyle/>
                    <a:p>
                      <a:pPr algn="l" fontAlgn="b"/>
                      <a:r>
                        <a:rPr lang="en-US" sz="1200" b="0" u="none" strike="noStrike">
                          <a:solidFill>
                            <a:srgbClr val="000000"/>
                          </a:solidFill>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1/1/2024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Seine</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94655824"/>
                  </a:ext>
                </a:extLst>
              </a:tr>
              <a:tr h="184150">
                <a:tc>
                  <a:txBody>
                    <a:bodyPr/>
                    <a:lstStyle/>
                    <a:p>
                      <a:pPr algn="l" fontAlgn="b"/>
                      <a:r>
                        <a:rPr lang="en-US" sz="1200" b="0" u="none" strike="noStrike">
                          <a:solidFill>
                            <a:srgbClr val="000000"/>
                          </a:solidFill>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dirty="0">
                          <a:solidFill>
                            <a:srgbClr val="000000"/>
                          </a:solidFill>
                          <a:effectLst/>
                        </a:rPr>
                        <a:t>1/1/2024</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911614351"/>
                  </a:ext>
                </a:extLst>
              </a:tr>
              <a:tr h="184150">
                <a:tc>
                  <a:txBody>
                    <a:bodyPr/>
                    <a:lstStyle/>
                    <a:p>
                      <a:pPr algn="l" fontAlgn="b"/>
                      <a:r>
                        <a:rPr lang="en-US" sz="1200" b="0" u="none" strike="noStrike">
                          <a:solidFill>
                            <a:srgbClr val="000000"/>
                          </a:solidFill>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1/1/2024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7690423"/>
                  </a:ext>
                </a:extLst>
              </a:tr>
              <a:tr h="184150">
                <a:tc>
                  <a:txBody>
                    <a:bodyPr/>
                    <a:lstStyle/>
                    <a:p>
                      <a:pPr algn="l" fontAlgn="b"/>
                      <a:r>
                        <a:rPr lang="en-US" sz="1200" b="0" u="none" strike="noStrike">
                          <a:solidFill>
                            <a:srgbClr val="000000"/>
                          </a:solidFill>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B2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1/2/2024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798164171"/>
                  </a:ext>
                </a:extLst>
              </a:tr>
              <a:tr h="184150">
                <a:tc>
                  <a:txBody>
                    <a:bodyPr/>
                    <a:lstStyle/>
                    <a:p>
                      <a:pPr algn="l" fontAlgn="b"/>
                      <a:r>
                        <a:rPr lang="en-US" sz="1200" b="0" u="none" strike="noStrike">
                          <a:solidFill>
                            <a:srgbClr val="000000"/>
                          </a:solidFill>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B2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1/2/2024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58888947"/>
                  </a:ext>
                </a:extLst>
              </a:tr>
              <a:tr h="184150">
                <a:tc>
                  <a:txBody>
                    <a:bodyPr/>
                    <a:lstStyle/>
                    <a:p>
                      <a:pPr algn="l" fontAlgn="b"/>
                      <a:r>
                        <a:rPr lang="en-US" sz="1200" b="0" u="none" strike="noStrike">
                          <a:solidFill>
                            <a:srgbClr val="000000"/>
                          </a:solidFill>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B2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1/2/2024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Fyke</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11409801"/>
                  </a:ext>
                </a:extLst>
              </a:tr>
              <a:tr h="184150">
                <a:tc>
                  <a:txBody>
                    <a:bodyPr/>
                    <a:lstStyle/>
                    <a:p>
                      <a:pPr algn="l" fontAlgn="b"/>
                      <a:r>
                        <a:rPr lang="en-US" sz="1200" b="0" u="none" strike="noStrike">
                          <a:solidFill>
                            <a:srgbClr val="000000"/>
                          </a:solidFill>
                          <a:effectLst/>
                        </a:rPr>
                        <a:t>C345294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C3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1/3/2024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10:43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0332506"/>
                  </a:ext>
                </a:extLst>
              </a:tr>
              <a:tr h="184150">
                <a:tc>
                  <a:txBody>
                    <a:bodyPr/>
                    <a:lstStyle/>
                    <a:p>
                      <a:pPr algn="l" fontAlgn="b"/>
                      <a:r>
                        <a:rPr lang="en-US" sz="1200" b="0" u="none" strike="noStrike">
                          <a:solidFill>
                            <a:srgbClr val="000000"/>
                          </a:solidFill>
                          <a:effectLst/>
                        </a:rPr>
                        <a:t>BL545295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BL5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1/4/2024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8:04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982090085"/>
                  </a:ext>
                </a:extLst>
              </a:tr>
              <a:tr h="184150">
                <a:tc>
                  <a:txBody>
                    <a:bodyPr/>
                    <a:lstStyle/>
                    <a:p>
                      <a:pPr algn="l" fontAlgn="b"/>
                      <a:r>
                        <a:rPr lang="en-US" sz="1200" b="0" u="none" strike="noStrike">
                          <a:solidFill>
                            <a:srgbClr val="000000"/>
                          </a:solidFill>
                          <a:effectLst/>
                        </a:rPr>
                        <a:t>Al245296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Al2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1/5/2024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13:45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20283883"/>
                  </a:ext>
                </a:extLst>
              </a:tr>
              <a:tr h="184150">
                <a:tc>
                  <a:txBody>
                    <a:bodyPr/>
                    <a:lstStyle/>
                    <a:p>
                      <a:pPr algn="l" fontAlgn="b"/>
                      <a:r>
                        <a:rPr lang="en-US" sz="1200" b="0" u="none" strike="noStrike">
                          <a:solidFill>
                            <a:srgbClr val="000000"/>
                          </a:solidFill>
                          <a:effectLst/>
                        </a:rPr>
                        <a:t>FW45297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FW</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1/6/2024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15:13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639945345"/>
                  </a:ext>
                </a:extLst>
              </a:tr>
              <a:tr h="184150">
                <a:tc>
                  <a:txBody>
                    <a:bodyPr/>
                    <a:lstStyle/>
                    <a:p>
                      <a:pPr algn="l" fontAlgn="b"/>
                      <a:r>
                        <a:rPr lang="en-US" sz="1200" b="0" u="none" strike="noStrike">
                          <a:solidFill>
                            <a:srgbClr val="000000"/>
                          </a:solidFill>
                          <a:effectLst/>
                        </a:rPr>
                        <a:t>H2245298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a:solidFill>
                            <a:srgbClr val="000000"/>
                          </a:solidFill>
                          <a:effectLst/>
                        </a:rPr>
                        <a:t>H22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1/7/2024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b="0" u="none" strike="noStrike">
                          <a:solidFill>
                            <a:srgbClr val="000000"/>
                          </a:solidFill>
                          <a:effectLst/>
                        </a:rPr>
                        <a:t>7:34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NA</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u="none" strike="noStrike" dirty="0">
                          <a:solidFill>
                            <a:srgbClr val="000000"/>
                          </a:solidFill>
                          <a:effectLst/>
                        </a:rPr>
                        <a:t>NA</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69020571"/>
                  </a:ext>
                </a:extLst>
              </a:tr>
            </a:tbl>
          </a:graphicData>
        </a:graphic>
      </p:graphicFrame>
      <p:graphicFrame>
        <p:nvGraphicFramePr>
          <p:cNvPr id="5" name="Table 4">
            <a:extLst>
              <a:ext uri="{FF2B5EF4-FFF2-40B4-BE49-F238E27FC236}">
                <a16:creationId xmlns:a16="http://schemas.microsoft.com/office/drawing/2014/main" id="{1824B189-1DE6-11F9-2F9F-AEA723155B1B}"/>
              </a:ext>
            </a:extLst>
          </p:cNvPr>
          <p:cNvGraphicFramePr>
            <a:graphicFrameLocks noGrp="1"/>
          </p:cNvGraphicFramePr>
          <p:nvPr>
            <p:extLst>
              <p:ext uri="{D42A27DB-BD31-4B8C-83A1-F6EECF244321}">
                <p14:modId xmlns:p14="http://schemas.microsoft.com/office/powerpoint/2010/main" val="2192566491"/>
              </p:ext>
            </p:extLst>
          </p:nvPr>
        </p:nvGraphicFramePr>
        <p:xfrm>
          <a:off x="198783" y="4506236"/>
          <a:ext cx="4577798" cy="2838450"/>
        </p:xfrm>
        <a:graphic>
          <a:graphicData uri="http://schemas.openxmlformats.org/drawingml/2006/table">
            <a:tbl>
              <a:tblPr firstRow="1" bandRow="1">
                <a:tableStyleId>{93296810-A885-4BE3-A3E7-6D5BEEA58F35}</a:tableStyleId>
              </a:tblPr>
              <a:tblGrid>
                <a:gridCol w="915560">
                  <a:extLst>
                    <a:ext uri="{9D8B030D-6E8A-4147-A177-3AD203B41FA5}">
                      <a16:colId xmlns:a16="http://schemas.microsoft.com/office/drawing/2014/main" val="1122477613"/>
                    </a:ext>
                  </a:extLst>
                </a:gridCol>
                <a:gridCol w="762493">
                  <a:extLst>
                    <a:ext uri="{9D8B030D-6E8A-4147-A177-3AD203B41FA5}">
                      <a16:colId xmlns:a16="http://schemas.microsoft.com/office/drawing/2014/main" val="1354806701"/>
                    </a:ext>
                  </a:extLst>
                </a:gridCol>
                <a:gridCol w="1068626">
                  <a:extLst>
                    <a:ext uri="{9D8B030D-6E8A-4147-A177-3AD203B41FA5}">
                      <a16:colId xmlns:a16="http://schemas.microsoft.com/office/drawing/2014/main" val="3104546299"/>
                    </a:ext>
                  </a:extLst>
                </a:gridCol>
                <a:gridCol w="620766">
                  <a:extLst>
                    <a:ext uri="{9D8B030D-6E8A-4147-A177-3AD203B41FA5}">
                      <a16:colId xmlns:a16="http://schemas.microsoft.com/office/drawing/2014/main" val="1622539942"/>
                    </a:ext>
                  </a:extLst>
                </a:gridCol>
                <a:gridCol w="1210353">
                  <a:extLst>
                    <a:ext uri="{9D8B030D-6E8A-4147-A177-3AD203B41FA5}">
                      <a16:colId xmlns:a16="http://schemas.microsoft.com/office/drawing/2014/main" val="2673135142"/>
                    </a:ext>
                  </a:extLst>
                </a:gridCol>
              </a:tblGrid>
              <a:tr h="184150">
                <a:tc>
                  <a:txBody>
                    <a:bodyPr/>
                    <a:lstStyle/>
                    <a:p>
                      <a:pPr algn="l" fontAlgn="b"/>
                      <a:r>
                        <a:rPr lang="en-US" sz="1200" u="none" strike="noStrike">
                          <a:effectLst/>
                        </a:rPr>
                        <a:t>FishID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SampleID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SpeciesCode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Count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ForkLength</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26109828"/>
                  </a:ext>
                </a:extLst>
              </a:tr>
              <a:tr h="184150">
                <a:tc>
                  <a:txBody>
                    <a:bodyPr/>
                    <a:lstStyle/>
                    <a:p>
                      <a:pPr algn="r" fontAlgn="b"/>
                      <a:r>
                        <a:rPr lang="en-US" sz="1200" u="none" strike="noStrike">
                          <a:effectLst/>
                        </a:rPr>
                        <a:t>123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68</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88961583"/>
                  </a:ext>
                </a:extLst>
              </a:tr>
              <a:tr h="184150">
                <a:tc>
                  <a:txBody>
                    <a:bodyPr/>
                    <a:lstStyle/>
                    <a:p>
                      <a:pPr algn="r" fontAlgn="b"/>
                      <a:r>
                        <a:rPr lang="en-US" sz="1200" u="none" strike="noStrike">
                          <a:effectLst/>
                        </a:rPr>
                        <a:t>124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57</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3218692"/>
                  </a:ext>
                </a:extLst>
              </a:tr>
              <a:tr h="184150">
                <a:tc>
                  <a:txBody>
                    <a:bodyPr/>
                    <a:lstStyle/>
                    <a:p>
                      <a:pPr algn="r" fontAlgn="b"/>
                      <a:r>
                        <a:rPr lang="en-US" sz="1200" u="none" strike="noStrike">
                          <a:effectLst/>
                        </a:rPr>
                        <a:t>125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71467008"/>
                  </a:ext>
                </a:extLst>
              </a:tr>
              <a:tr h="184150">
                <a:tc>
                  <a:txBody>
                    <a:bodyPr/>
                    <a:lstStyle/>
                    <a:p>
                      <a:pPr algn="r" fontAlgn="b"/>
                      <a:r>
                        <a:rPr lang="en-US" sz="1200" u="none" strike="noStrike">
                          <a:effectLst/>
                        </a:rPr>
                        <a:t>126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48</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09251982"/>
                  </a:ext>
                </a:extLst>
              </a:tr>
              <a:tr h="184150">
                <a:tc>
                  <a:txBody>
                    <a:bodyPr/>
                    <a:lstStyle/>
                    <a:p>
                      <a:pPr algn="r" fontAlgn="b"/>
                      <a:r>
                        <a:rPr lang="en-US" sz="1200" u="none" strike="noStrike">
                          <a:effectLst/>
                        </a:rPr>
                        <a:t>127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75</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80561376"/>
                  </a:ext>
                </a:extLst>
              </a:tr>
              <a:tr h="184150">
                <a:tc>
                  <a:txBody>
                    <a:bodyPr/>
                    <a:lstStyle/>
                    <a:p>
                      <a:pPr algn="r" fontAlgn="b"/>
                      <a:r>
                        <a:rPr lang="en-US" sz="1200" u="none" strike="noStrike">
                          <a:effectLst/>
                        </a:rPr>
                        <a:t>128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53067202"/>
                  </a:ext>
                </a:extLst>
              </a:tr>
              <a:tr h="184150">
                <a:tc>
                  <a:txBody>
                    <a:bodyPr/>
                    <a:lstStyle/>
                    <a:p>
                      <a:pPr algn="r" fontAlgn="b"/>
                      <a:r>
                        <a:rPr lang="en-US" sz="1200" u="none" strike="noStrike">
                          <a:effectLst/>
                        </a:rPr>
                        <a:t>129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05262646"/>
                  </a:ext>
                </a:extLst>
              </a:tr>
              <a:tr h="184150">
                <a:tc>
                  <a:txBody>
                    <a:bodyPr/>
                    <a:lstStyle/>
                    <a:p>
                      <a:pPr algn="r" fontAlgn="b"/>
                      <a:r>
                        <a:rPr lang="en-US" sz="1200" u="none" strike="noStrike">
                          <a:effectLst/>
                        </a:rPr>
                        <a:t>130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22888363"/>
                  </a:ext>
                </a:extLst>
              </a:tr>
              <a:tr h="184150">
                <a:tc>
                  <a:txBody>
                    <a:bodyPr/>
                    <a:lstStyle/>
                    <a:p>
                      <a:pPr algn="r" fontAlgn="b"/>
                      <a:r>
                        <a:rPr lang="en-US" sz="1200" u="none" strike="noStrike">
                          <a:effectLst/>
                        </a:rPr>
                        <a:t>131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46</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13546469"/>
                  </a:ext>
                </a:extLst>
              </a:tr>
              <a:tr h="184150">
                <a:tc>
                  <a:txBody>
                    <a:bodyPr/>
                    <a:lstStyle/>
                    <a:p>
                      <a:pPr algn="r" fontAlgn="b"/>
                      <a:r>
                        <a:rPr lang="en-US" sz="1200" u="none" strike="noStrike">
                          <a:effectLst/>
                        </a:rPr>
                        <a:t>132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35</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3666985"/>
                  </a:ext>
                </a:extLst>
              </a:tr>
              <a:tr h="184150">
                <a:tc>
                  <a:txBody>
                    <a:bodyPr/>
                    <a:lstStyle/>
                    <a:p>
                      <a:pPr algn="r" fontAlgn="b"/>
                      <a:r>
                        <a:rPr lang="en-US" sz="1200" u="none" strike="noStrike">
                          <a:effectLst/>
                        </a:rPr>
                        <a:t>133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40</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33674493"/>
                  </a:ext>
                </a:extLst>
              </a:tr>
              <a:tr h="184150">
                <a:tc>
                  <a:txBody>
                    <a:bodyPr/>
                    <a:lstStyle/>
                    <a:p>
                      <a:pPr algn="r" fontAlgn="b"/>
                      <a:r>
                        <a:rPr lang="en-US" sz="1200" u="none" strike="noStrike">
                          <a:effectLst/>
                        </a:rPr>
                        <a:t>134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42</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8659074"/>
                  </a:ext>
                </a:extLst>
              </a:tr>
              <a:tr h="184150">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92841240"/>
                  </a:ext>
                </a:extLst>
              </a:tr>
              <a:tr h="184150">
                <a:tc>
                  <a:txBody>
                    <a:bodyPr/>
                    <a:lstStyle/>
                    <a:p>
                      <a:pPr algn="r" fontAlgn="b"/>
                      <a:r>
                        <a:rPr lang="en-US" sz="1200" u="none" strike="noStrike">
                          <a:effectLst/>
                        </a:rPr>
                        <a:t>136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REDEAR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36</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04720316"/>
                  </a:ext>
                </a:extLst>
              </a:tr>
            </a:tbl>
          </a:graphicData>
        </a:graphic>
      </p:graphicFrame>
      <p:graphicFrame>
        <p:nvGraphicFramePr>
          <p:cNvPr id="6" name="Table 5">
            <a:extLst>
              <a:ext uri="{FF2B5EF4-FFF2-40B4-BE49-F238E27FC236}">
                <a16:creationId xmlns:a16="http://schemas.microsoft.com/office/drawing/2014/main" id="{FD358FB4-A3E1-3C7A-E12E-D48C2453F695}"/>
              </a:ext>
            </a:extLst>
          </p:cNvPr>
          <p:cNvGraphicFramePr>
            <a:graphicFrameLocks noGrp="1"/>
          </p:cNvGraphicFramePr>
          <p:nvPr>
            <p:extLst>
              <p:ext uri="{D42A27DB-BD31-4B8C-83A1-F6EECF244321}">
                <p14:modId xmlns:p14="http://schemas.microsoft.com/office/powerpoint/2010/main" val="891528646"/>
              </p:ext>
            </p:extLst>
          </p:nvPr>
        </p:nvGraphicFramePr>
        <p:xfrm>
          <a:off x="5570050" y="1690688"/>
          <a:ext cx="6194570" cy="4905201"/>
        </p:xfrm>
        <a:graphic>
          <a:graphicData uri="http://schemas.openxmlformats.org/drawingml/2006/table">
            <a:tbl>
              <a:tblPr firstRow="1" bandRow="1">
                <a:tableStyleId>{B301B821-A1FF-4177-AEE7-76D212191A09}</a:tableStyleId>
              </a:tblPr>
              <a:tblGrid>
                <a:gridCol w="678857">
                  <a:extLst>
                    <a:ext uri="{9D8B030D-6E8A-4147-A177-3AD203B41FA5}">
                      <a16:colId xmlns:a16="http://schemas.microsoft.com/office/drawing/2014/main" val="3081177911"/>
                    </a:ext>
                  </a:extLst>
                </a:gridCol>
                <a:gridCol w="678857">
                  <a:extLst>
                    <a:ext uri="{9D8B030D-6E8A-4147-A177-3AD203B41FA5}">
                      <a16:colId xmlns:a16="http://schemas.microsoft.com/office/drawing/2014/main" val="4155495843"/>
                    </a:ext>
                  </a:extLst>
                </a:gridCol>
                <a:gridCol w="556401">
                  <a:extLst>
                    <a:ext uri="{9D8B030D-6E8A-4147-A177-3AD203B41FA5}">
                      <a16:colId xmlns:a16="http://schemas.microsoft.com/office/drawing/2014/main" val="4140053051"/>
                    </a:ext>
                  </a:extLst>
                </a:gridCol>
                <a:gridCol w="801313">
                  <a:extLst>
                    <a:ext uri="{9D8B030D-6E8A-4147-A177-3AD203B41FA5}">
                      <a16:colId xmlns:a16="http://schemas.microsoft.com/office/drawing/2014/main" val="706645971"/>
                    </a:ext>
                  </a:extLst>
                </a:gridCol>
                <a:gridCol w="763714">
                  <a:extLst>
                    <a:ext uri="{9D8B030D-6E8A-4147-A177-3AD203B41FA5}">
                      <a16:colId xmlns:a16="http://schemas.microsoft.com/office/drawing/2014/main" val="1472484905"/>
                    </a:ext>
                  </a:extLst>
                </a:gridCol>
                <a:gridCol w="678857">
                  <a:extLst>
                    <a:ext uri="{9D8B030D-6E8A-4147-A177-3AD203B41FA5}">
                      <a16:colId xmlns:a16="http://schemas.microsoft.com/office/drawing/2014/main" val="3980721436"/>
                    </a:ext>
                  </a:extLst>
                </a:gridCol>
                <a:gridCol w="678857">
                  <a:extLst>
                    <a:ext uri="{9D8B030D-6E8A-4147-A177-3AD203B41FA5}">
                      <a16:colId xmlns:a16="http://schemas.microsoft.com/office/drawing/2014/main" val="960922213"/>
                    </a:ext>
                  </a:extLst>
                </a:gridCol>
                <a:gridCol w="678857">
                  <a:extLst>
                    <a:ext uri="{9D8B030D-6E8A-4147-A177-3AD203B41FA5}">
                      <a16:colId xmlns:a16="http://schemas.microsoft.com/office/drawing/2014/main" val="2073868365"/>
                    </a:ext>
                  </a:extLst>
                </a:gridCol>
                <a:gridCol w="678857">
                  <a:extLst>
                    <a:ext uri="{9D8B030D-6E8A-4147-A177-3AD203B41FA5}">
                      <a16:colId xmlns:a16="http://schemas.microsoft.com/office/drawing/2014/main" val="1079445164"/>
                    </a:ext>
                  </a:extLst>
                </a:gridCol>
              </a:tblGrid>
              <a:tr h="284934">
                <a:tc>
                  <a:txBody>
                    <a:bodyPr/>
                    <a:lstStyle/>
                    <a:p>
                      <a:pPr algn="l" fontAlgn="b"/>
                      <a:r>
                        <a:rPr lang="en-US" sz="1100" b="0" u="none" strike="noStrike" dirty="0" err="1">
                          <a:solidFill>
                            <a:schemeClr val="bg1"/>
                          </a:solidFill>
                          <a:effectLst/>
                        </a:rPr>
                        <a:t>VisitID</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SiteCode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chemeClr val="bg1"/>
                          </a:solidFill>
                          <a:effectLst/>
                        </a:rPr>
                        <a:t>Date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SampleID</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dirty="0" err="1">
                          <a:solidFill>
                            <a:schemeClr val="bg1"/>
                          </a:solidFill>
                          <a:effectLst/>
                        </a:rPr>
                        <a:t>SampleType</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dirty="0" err="1">
                          <a:solidFill>
                            <a:schemeClr val="bg1"/>
                          </a:solidFill>
                          <a:effectLst/>
                        </a:rPr>
                        <a:t>FishID</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a:solidFill>
                            <a:schemeClr val="bg1"/>
                          </a:solidFill>
                          <a:effectLst/>
                        </a:rPr>
                        <a:t>SpeciesCode</a:t>
                      </a:r>
                      <a:endParaRPr lang="en-US" sz="1100" b="0" i="0" u="none" strike="noStrike">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a:solidFill>
                            <a:schemeClr val="bg1"/>
                          </a:solidFill>
                          <a:effectLst/>
                        </a:rPr>
                        <a:t>Count</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err="1">
                          <a:solidFill>
                            <a:schemeClr val="bg1"/>
                          </a:solidFill>
                          <a:effectLst/>
                        </a:rPr>
                        <a:t>ForkLength</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extLst>
                  <a:ext uri="{0D108BD9-81ED-4DB2-BD59-A6C34878D82A}">
                    <a16:rowId xmlns:a16="http://schemas.microsoft.com/office/drawing/2014/main" val="3134587162"/>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865702333"/>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68</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34918192"/>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57</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361405018"/>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72</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436972294"/>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48</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784720758"/>
                  </a:ext>
                </a:extLst>
              </a:tr>
              <a:tr h="424753">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127</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75</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661949152"/>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128</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05714828"/>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129</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135</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794192793"/>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130</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89045891"/>
                  </a:ext>
                </a:extLst>
              </a:tr>
              <a:tr h="284934">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526279732"/>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922323790"/>
                  </a:ext>
                </a:extLst>
              </a:tr>
              <a:tr h="284934">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9495725"/>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46</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79459410"/>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35</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064306852"/>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40</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034185799"/>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42</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33028170"/>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05165255"/>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REDEAR</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36</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815839009"/>
                  </a:ext>
                </a:extLst>
              </a:tr>
              <a:tr h="153589">
                <a:tc>
                  <a:txBody>
                    <a:bodyPr/>
                    <a:lstStyle/>
                    <a:p>
                      <a:pPr algn="l" fontAlgn="b"/>
                      <a:r>
                        <a:rPr lang="en-US" sz="1100" b="0" u="none" strike="noStrike">
                          <a:solidFill>
                            <a:srgbClr val="000000"/>
                          </a:solidFill>
                          <a:effectLst/>
                        </a:rPr>
                        <a:t>C345294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966688761"/>
                  </a:ext>
                </a:extLst>
              </a:tr>
              <a:tr h="153589">
                <a:tc>
                  <a:txBody>
                    <a:bodyPr/>
                    <a:lstStyle/>
                    <a:p>
                      <a:pPr algn="l" fontAlgn="b"/>
                      <a:r>
                        <a:rPr lang="en-US" sz="1100" b="0" u="none" strike="noStrike">
                          <a:solidFill>
                            <a:srgbClr val="000000"/>
                          </a:solidFill>
                          <a:effectLst/>
                        </a:rPr>
                        <a:t>BL545295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BL5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1/4/2024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628052810"/>
                  </a:ext>
                </a:extLst>
              </a:tr>
              <a:tr h="153589">
                <a:tc>
                  <a:txBody>
                    <a:bodyPr/>
                    <a:lstStyle/>
                    <a:p>
                      <a:pPr algn="l" fontAlgn="b"/>
                      <a:r>
                        <a:rPr lang="en-US" sz="1100" b="0" u="none" strike="noStrike">
                          <a:solidFill>
                            <a:srgbClr val="000000"/>
                          </a:solidFill>
                          <a:effectLst/>
                        </a:rPr>
                        <a:t>Al245296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Al2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1/5/2024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4587802"/>
                  </a:ext>
                </a:extLst>
              </a:tr>
              <a:tr h="153589">
                <a:tc>
                  <a:txBody>
                    <a:bodyPr/>
                    <a:lstStyle/>
                    <a:p>
                      <a:pPr algn="l" fontAlgn="b"/>
                      <a:r>
                        <a:rPr lang="en-US" sz="1100" b="0" u="none" strike="noStrike">
                          <a:solidFill>
                            <a:srgbClr val="000000"/>
                          </a:solidFill>
                          <a:effectLst/>
                        </a:rPr>
                        <a:t>FW45297</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FW</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1/6/2024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92978761"/>
                  </a:ext>
                </a:extLst>
              </a:tr>
              <a:tr h="153589">
                <a:tc>
                  <a:txBody>
                    <a:bodyPr/>
                    <a:lstStyle/>
                    <a:p>
                      <a:pPr algn="l" fontAlgn="b"/>
                      <a:r>
                        <a:rPr lang="en-US" sz="1100" b="0" u="none" strike="noStrike">
                          <a:solidFill>
                            <a:srgbClr val="000000"/>
                          </a:solidFill>
                          <a:effectLst/>
                        </a:rPr>
                        <a:t>H2245298</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H22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1/7/2024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43308745"/>
                  </a:ext>
                </a:extLst>
              </a:tr>
            </a:tbl>
          </a:graphicData>
        </a:graphic>
      </p:graphicFrame>
    </p:spTree>
    <p:extLst>
      <p:ext uri="{BB962C8B-B14F-4D97-AF65-F5344CB8AC3E}">
        <p14:creationId xmlns:p14="http://schemas.microsoft.com/office/powerpoint/2010/main" val="3718674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9683-DA00-9002-4068-BB2932BCEEEC}"/>
              </a:ext>
            </a:extLst>
          </p:cNvPr>
          <p:cNvSpPr>
            <a:spLocks noGrp="1"/>
          </p:cNvSpPr>
          <p:nvPr>
            <p:ph type="title"/>
          </p:nvPr>
        </p:nvSpPr>
        <p:spPr/>
        <p:txBody>
          <a:bodyPr/>
          <a:lstStyle/>
          <a:p>
            <a:r>
              <a:rPr lang="en-US" dirty="0"/>
              <a:t>Select</a:t>
            </a:r>
          </a:p>
        </p:txBody>
      </p:sp>
      <p:sp>
        <p:nvSpPr>
          <p:cNvPr id="4" name="Content Placeholder 2">
            <a:extLst>
              <a:ext uri="{FF2B5EF4-FFF2-40B4-BE49-F238E27FC236}">
                <a16:creationId xmlns:a16="http://schemas.microsoft.com/office/drawing/2014/main" id="{5A980EE0-9689-B63F-2395-CDDBC9AA8AC6}"/>
              </a:ext>
            </a:extLst>
          </p:cNvPr>
          <p:cNvSpPr txBox="1">
            <a:spLocks/>
          </p:cNvSpPr>
          <p:nvPr/>
        </p:nvSpPr>
        <p:spPr>
          <a:xfrm>
            <a:off x="958293" y="1537390"/>
            <a:ext cx="42307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Date, </a:t>
            </a:r>
            <a:r>
              <a:rPr lang="en-US" dirty="0" err="1"/>
              <a:t>SampleType</a:t>
            </a:r>
            <a:r>
              <a:rPr lang="en-US" dirty="0"/>
              <a:t> Species Code, Count</a:t>
            </a:r>
          </a:p>
        </p:txBody>
      </p:sp>
      <p:graphicFrame>
        <p:nvGraphicFramePr>
          <p:cNvPr id="5" name="Table 4">
            <a:extLst>
              <a:ext uri="{FF2B5EF4-FFF2-40B4-BE49-F238E27FC236}">
                <a16:creationId xmlns:a16="http://schemas.microsoft.com/office/drawing/2014/main" id="{164D16D1-723D-ACB9-2059-31D9DA738BBD}"/>
              </a:ext>
            </a:extLst>
          </p:cNvPr>
          <p:cNvGraphicFramePr>
            <a:graphicFrameLocks noGrp="1"/>
          </p:cNvGraphicFramePr>
          <p:nvPr>
            <p:extLst>
              <p:ext uri="{D42A27DB-BD31-4B8C-83A1-F6EECF244321}">
                <p14:modId xmlns:p14="http://schemas.microsoft.com/office/powerpoint/2010/main" val="3779614363"/>
              </p:ext>
            </p:extLst>
          </p:nvPr>
        </p:nvGraphicFramePr>
        <p:xfrm>
          <a:off x="550789" y="2485819"/>
          <a:ext cx="6194570" cy="4905201"/>
        </p:xfrm>
        <a:graphic>
          <a:graphicData uri="http://schemas.openxmlformats.org/drawingml/2006/table">
            <a:tbl>
              <a:tblPr firstRow="1" bandRow="1">
                <a:tableStyleId>{B301B821-A1FF-4177-AEE7-76D212191A09}</a:tableStyleId>
              </a:tblPr>
              <a:tblGrid>
                <a:gridCol w="678857">
                  <a:extLst>
                    <a:ext uri="{9D8B030D-6E8A-4147-A177-3AD203B41FA5}">
                      <a16:colId xmlns:a16="http://schemas.microsoft.com/office/drawing/2014/main" val="3081177911"/>
                    </a:ext>
                  </a:extLst>
                </a:gridCol>
                <a:gridCol w="678857">
                  <a:extLst>
                    <a:ext uri="{9D8B030D-6E8A-4147-A177-3AD203B41FA5}">
                      <a16:colId xmlns:a16="http://schemas.microsoft.com/office/drawing/2014/main" val="4155495843"/>
                    </a:ext>
                  </a:extLst>
                </a:gridCol>
                <a:gridCol w="556401">
                  <a:extLst>
                    <a:ext uri="{9D8B030D-6E8A-4147-A177-3AD203B41FA5}">
                      <a16:colId xmlns:a16="http://schemas.microsoft.com/office/drawing/2014/main" val="4140053051"/>
                    </a:ext>
                  </a:extLst>
                </a:gridCol>
                <a:gridCol w="801313">
                  <a:extLst>
                    <a:ext uri="{9D8B030D-6E8A-4147-A177-3AD203B41FA5}">
                      <a16:colId xmlns:a16="http://schemas.microsoft.com/office/drawing/2014/main" val="706645971"/>
                    </a:ext>
                  </a:extLst>
                </a:gridCol>
                <a:gridCol w="763714">
                  <a:extLst>
                    <a:ext uri="{9D8B030D-6E8A-4147-A177-3AD203B41FA5}">
                      <a16:colId xmlns:a16="http://schemas.microsoft.com/office/drawing/2014/main" val="1472484905"/>
                    </a:ext>
                  </a:extLst>
                </a:gridCol>
                <a:gridCol w="678857">
                  <a:extLst>
                    <a:ext uri="{9D8B030D-6E8A-4147-A177-3AD203B41FA5}">
                      <a16:colId xmlns:a16="http://schemas.microsoft.com/office/drawing/2014/main" val="3980721436"/>
                    </a:ext>
                  </a:extLst>
                </a:gridCol>
                <a:gridCol w="678857">
                  <a:extLst>
                    <a:ext uri="{9D8B030D-6E8A-4147-A177-3AD203B41FA5}">
                      <a16:colId xmlns:a16="http://schemas.microsoft.com/office/drawing/2014/main" val="960922213"/>
                    </a:ext>
                  </a:extLst>
                </a:gridCol>
                <a:gridCol w="678857">
                  <a:extLst>
                    <a:ext uri="{9D8B030D-6E8A-4147-A177-3AD203B41FA5}">
                      <a16:colId xmlns:a16="http://schemas.microsoft.com/office/drawing/2014/main" val="2073868365"/>
                    </a:ext>
                  </a:extLst>
                </a:gridCol>
                <a:gridCol w="678857">
                  <a:extLst>
                    <a:ext uri="{9D8B030D-6E8A-4147-A177-3AD203B41FA5}">
                      <a16:colId xmlns:a16="http://schemas.microsoft.com/office/drawing/2014/main" val="1079445164"/>
                    </a:ext>
                  </a:extLst>
                </a:gridCol>
              </a:tblGrid>
              <a:tr h="284934">
                <a:tc>
                  <a:txBody>
                    <a:bodyPr/>
                    <a:lstStyle/>
                    <a:p>
                      <a:pPr algn="l" fontAlgn="b"/>
                      <a:r>
                        <a:rPr lang="en-US" sz="1100" b="0" u="none" strike="noStrike" dirty="0" err="1">
                          <a:solidFill>
                            <a:schemeClr val="bg1"/>
                          </a:solidFill>
                          <a:effectLst/>
                        </a:rPr>
                        <a:t>VisitID</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SiteCode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chemeClr val="bg1"/>
                          </a:solidFill>
                          <a:effectLst/>
                        </a:rPr>
                        <a:t>Date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SampleID</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dirty="0" err="1">
                          <a:solidFill>
                            <a:schemeClr val="bg1"/>
                          </a:solidFill>
                          <a:effectLst/>
                        </a:rPr>
                        <a:t>SampleType</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dirty="0" err="1">
                          <a:solidFill>
                            <a:schemeClr val="bg1"/>
                          </a:solidFill>
                          <a:effectLst/>
                        </a:rPr>
                        <a:t>FishID</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a:solidFill>
                            <a:schemeClr val="bg1"/>
                          </a:solidFill>
                          <a:effectLst/>
                        </a:rPr>
                        <a:t>SpeciesCode</a:t>
                      </a:r>
                      <a:endParaRPr lang="en-US" sz="1100" b="0" i="0" u="none" strike="noStrike">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a:solidFill>
                            <a:schemeClr val="bg1"/>
                          </a:solidFill>
                          <a:effectLst/>
                        </a:rPr>
                        <a:t>Count</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err="1">
                          <a:solidFill>
                            <a:schemeClr val="bg1"/>
                          </a:solidFill>
                          <a:effectLst/>
                        </a:rPr>
                        <a:t>ForkLength</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extLst>
                  <a:ext uri="{0D108BD9-81ED-4DB2-BD59-A6C34878D82A}">
                    <a16:rowId xmlns:a16="http://schemas.microsoft.com/office/drawing/2014/main" val="3134587162"/>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865702333"/>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68</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34918192"/>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57</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361405018"/>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72</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436972294"/>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CHISAL</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48</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784720758"/>
                  </a:ext>
                </a:extLst>
              </a:tr>
              <a:tr h="424753">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127</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75</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661949152"/>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128</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05714828"/>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129</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135</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794192793"/>
                  </a:ext>
                </a:extLst>
              </a:tr>
              <a:tr h="153589">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130</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89045891"/>
                  </a:ext>
                </a:extLst>
              </a:tr>
              <a:tr h="284934">
                <a:tc>
                  <a:txBody>
                    <a:bodyPr/>
                    <a:lstStyle/>
                    <a:p>
                      <a:pPr algn="l" fontAlgn="b"/>
                      <a:r>
                        <a:rPr lang="en-US" sz="1100" b="0" u="none" strike="noStrike">
                          <a:solidFill>
                            <a:srgbClr val="000000"/>
                          </a:solidFill>
                          <a:effectLst/>
                        </a:rPr>
                        <a:t>A145292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526279732"/>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922323790"/>
                  </a:ext>
                </a:extLst>
              </a:tr>
              <a:tr h="284934">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9495725"/>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46</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79459410"/>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35</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064306852"/>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40</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034185799"/>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42</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33028170"/>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05165255"/>
                  </a:ext>
                </a:extLst>
              </a:tr>
              <a:tr h="153589">
                <a:tc>
                  <a:txBody>
                    <a:bodyPr/>
                    <a:lstStyle/>
                    <a:p>
                      <a:pPr algn="l" fontAlgn="b"/>
                      <a:r>
                        <a:rPr lang="en-US" sz="1100" b="0" u="none" strike="noStrike">
                          <a:solidFill>
                            <a:srgbClr val="000000"/>
                          </a:solidFill>
                          <a:effectLst/>
                        </a:rPr>
                        <a:t>B245293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REDEAR</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36</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815839009"/>
                  </a:ext>
                </a:extLst>
              </a:tr>
              <a:tr h="153589">
                <a:tc>
                  <a:txBody>
                    <a:bodyPr/>
                    <a:lstStyle/>
                    <a:p>
                      <a:pPr algn="l" fontAlgn="b"/>
                      <a:r>
                        <a:rPr lang="en-US" sz="1100" b="0" u="none" strike="noStrike">
                          <a:solidFill>
                            <a:srgbClr val="000000"/>
                          </a:solidFill>
                          <a:effectLst/>
                        </a:rPr>
                        <a:t>C345294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966688761"/>
                  </a:ext>
                </a:extLst>
              </a:tr>
              <a:tr h="153589">
                <a:tc>
                  <a:txBody>
                    <a:bodyPr/>
                    <a:lstStyle/>
                    <a:p>
                      <a:pPr algn="l" fontAlgn="b"/>
                      <a:r>
                        <a:rPr lang="en-US" sz="1100" b="0" u="none" strike="noStrike">
                          <a:solidFill>
                            <a:srgbClr val="000000"/>
                          </a:solidFill>
                          <a:effectLst/>
                        </a:rPr>
                        <a:t>BL545295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BL5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1/4/2024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628052810"/>
                  </a:ext>
                </a:extLst>
              </a:tr>
              <a:tr h="153589">
                <a:tc>
                  <a:txBody>
                    <a:bodyPr/>
                    <a:lstStyle/>
                    <a:p>
                      <a:pPr algn="l" fontAlgn="b"/>
                      <a:r>
                        <a:rPr lang="en-US" sz="1100" b="0" u="none" strike="noStrike">
                          <a:solidFill>
                            <a:srgbClr val="000000"/>
                          </a:solidFill>
                          <a:effectLst/>
                        </a:rPr>
                        <a:t>Al245296</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Al2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1/5/2024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4587802"/>
                  </a:ext>
                </a:extLst>
              </a:tr>
              <a:tr h="153589">
                <a:tc>
                  <a:txBody>
                    <a:bodyPr/>
                    <a:lstStyle/>
                    <a:p>
                      <a:pPr algn="l" fontAlgn="b"/>
                      <a:r>
                        <a:rPr lang="en-US" sz="1100" b="0" u="none" strike="noStrike">
                          <a:solidFill>
                            <a:srgbClr val="000000"/>
                          </a:solidFill>
                          <a:effectLst/>
                        </a:rPr>
                        <a:t>FW45297</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FW</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1/6/2024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92978761"/>
                  </a:ext>
                </a:extLst>
              </a:tr>
              <a:tr h="153589">
                <a:tc>
                  <a:txBody>
                    <a:bodyPr/>
                    <a:lstStyle/>
                    <a:p>
                      <a:pPr algn="l" fontAlgn="b"/>
                      <a:r>
                        <a:rPr lang="en-US" sz="1100" b="0" u="none" strike="noStrike">
                          <a:solidFill>
                            <a:srgbClr val="000000"/>
                          </a:solidFill>
                          <a:effectLst/>
                        </a:rPr>
                        <a:t>H2245298</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H22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1/7/2024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43308745"/>
                  </a:ext>
                </a:extLst>
              </a:tr>
            </a:tbl>
          </a:graphicData>
        </a:graphic>
      </p:graphicFrame>
      <p:graphicFrame>
        <p:nvGraphicFramePr>
          <p:cNvPr id="8" name="Table 7">
            <a:extLst>
              <a:ext uri="{FF2B5EF4-FFF2-40B4-BE49-F238E27FC236}">
                <a16:creationId xmlns:a16="http://schemas.microsoft.com/office/drawing/2014/main" id="{6468F69D-2943-10AE-079F-E9F51EAD4C38}"/>
              </a:ext>
            </a:extLst>
          </p:cNvPr>
          <p:cNvGraphicFramePr>
            <a:graphicFrameLocks noGrp="1"/>
          </p:cNvGraphicFramePr>
          <p:nvPr>
            <p:extLst>
              <p:ext uri="{D42A27DB-BD31-4B8C-83A1-F6EECF244321}">
                <p14:modId xmlns:p14="http://schemas.microsoft.com/office/powerpoint/2010/main" val="2147754101"/>
              </p:ext>
            </p:extLst>
          </p:nvPr>
        </p:nvGraphicFramePr>
        <p:xfrm>
          <a:off x="7152863" y="2485819"/>
          <a:ext cx="4080845" cy="4738275"/>
        </p:xfrm>
        <a:graphic>
          <a:graphicData uri="http://schemas.openxmlformats.org/drawingml/2006/table">
            <a:tbl>
              <a:tblPr firstRow="1" bandRow="1">
                <a:tableStyleId>{B301B821-A1FF-4177-AEE7-76D212191A09}</a:tableStyleId>
              </a:tblPr>
              <a:tblGrid>
                <a:gridCol w="825311">
                  <a:extLst>
                    <a:ext uri="{9D8B030D-6E8A-4147-A177-3AD203B41FA5}">
                      <a16:colId xmlns:a16="http://schemas.microsoft.com/office/drawing/2014/main" val="4155495843"/>
                    </a:ext>
                  </a:extLst>
                </a:gridCol>
                <a:gridCol w="676437">
                  <a:extLst>
                    <a:ext uri="{9D8B030D-6E8A-4147-A177-3AD203B41FA5}">
                      <a16:colId xmlns:a16="http://schemas.microsoft.com/office/drawing/2014/main" val="4140053051"/>
                    </a:ext>
                  </a:extLst>
                </a:gridCol>
                <a:gridCol w="928475">
                  <a:extLst>
                    <a:ext uri="{9D8B030D-6E8A-4147-A177-3AD203B41FA5}">
                      <a16:colId xmlns:a16="http://schemas.microsoft.com/office/drawing/2014/main" val="1472484905"/>
                    </a:ext>
                  </a:extLst>
                </a:gridCol>
                <a:gridCol w="825311">
                  <a:extLst>
                    <a:ext uri="{9D8B030D-6E8A-4147-A177-3AD203B41FA5}">
                      <a16:colId xmlns:a16="http://schemas.microsoft.com/office/drawing/2014/main" val="960922213"/>
                    </a:ext>
                  </a:extLst>
                </a:gridCol>
                <a:gridCol w="825311">
                  <a:extLst>
                    <a:ext uri="{9D8B030D-6E8A-4147-A177-3AD203B41FA5}">
                      <a16:colId xmlns:a16="http://schemas.microsoft.com/office/drawing/2014/main" val="2073868365"/>
                    </a:ext>
                  </a:extLst>
                </a:gridCol>
              </a:tblGrid>
              <a:tr h="284934">
                <a:tc>
                  <a:txBody>
                    <a:bodyPr/>
                    <a:lstStyle/>
                    <a:p>
                      <a:pPr algn="l" fontAlgn="b"/>
                      <a:r>
                        <a:rPr lang="en-US" sz="1100" b="0" u="none" strike="noStrike" dirty="0" err="1">
                          <a:solidFill>
                            <a:schemeClr val="bg1"/>
                          </a:solidFill>
                          <a:effectLst/>
                        </a:rPr>
                        <a:t>SiteCode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chemeClr val="bg1"/>
                          </a:solidFill>
                          <a:effectLst/>
                        </a:rPr>
                        <a:t>Date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SampleType</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a:solidFill>
                            <a:schemeClr val="bg1"/>
                          </a:solidFill>
                          <a:effectLst/>
                        </a:rPr>
                        <a:t>SpeciesCode</a:t>
                      </a:r>
                      <a:endParaRPr lang="en-US" sz="1100" b="0" i="0" u="none" strike="noStrike">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a:solidFill>
                            <a:schemeClr val="bg1"/>
                          </a:solidFill>
                          <a:effectLst/>
                        </a:rPr>
                        <a:t>Count</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extLst>
                  <a:ext uri="{0D108BD9-81ED-4DB2-BD59-A6C34878D82A}">
                    <a16:rowId xmlns:a16="http://schemas.microsoft.com/office/drawing/2014/main" val="313458716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865702333"/>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3491819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361405018"/>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436972294"/>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CHISAL</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784720758"/>
                  </a:ext>
                </a:extLst>
              </a:tr>
              <a:tr h="424753">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66194915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05714828"/>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794192793"/>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34</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89045891"/>
                  </a:ext>
                </a:extLst>
              </a:tr>
              <a:tr h="284934">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526279732"/>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922323790"/>
                  </a:ext>
                </a:extLst>
              </a:tr>
              <a:tr h="284934">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9495725"/>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79459410"/>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064306852"/>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034185799"/>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33028170"/>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123</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05165255"/>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REDEAR</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815839009"/>
                  </a:ext>
                </a:extLst>
              </a:tr>
              <a:tr h="153589">
                <a:tc>
                  <a:txBody>
                    <a:bodyPr/>
                    <a:lstStyle/>
                    <a:p>
                      <a:pPr algn="l" fontAlgn="b"/>
                      <a:r>
                        <a:rPr lang="en-US" sz="1100" b="0" u="none" strike="noStrike">
                          <a:solidFill>
                            <a:srgbClr val="000000"/>
                          </a:solidFill>
                          <a:effectLst/>
                        </a:rPr>
                        <a:t>C3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966688761"/>
                  </a:ext>
                </a:extLst>
              </a:tr>
              <a:tr h="153589">
                <a:tc>
                  <a:txBody>
                    <a:bodyPr/>
                    <a:lstStyle/>
                    <a:p>
                      <a:pPr algn="l" fontAlgn="b"/>
                      <a:r>
                        <a:rPr lang="en-US" sz="1100" b="0" u="none" strike="noStrike">
                          <a:solidFill>
                            <a:srgbClr val="000000"/>
                          </a:solidFill>
                          <a:effectLst/>
                        </a:rPr>
                        <a:t>BL5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1/4/2024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628052810"/>
                  </a:ext>
                </a:extLst>
              </a:tr>
              <a:tr h="153589">
                <a:tc>
                  <a:txBody>
                    <a:bodyPr/>
                    <a:lstStyle/>
                    <a:p>
                      <a:pPr algn="l" fontAlgn="b"/>
                      <a:r>
                        <a:rPr lang="en-US" sz="1100" b="0" u="none" strike="noStrike">
                          <a:solidFill>
                            <a:srgbClr val="000000"/>
                          </a:solidFill>
                          <a:effectLst/>
                        </a:rPr>
                        <a:t>Al2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1/5/2024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4587802"/>
                  </a:ext>
                </a:extLst>
              </a:tr>
              <a:tr h="153589">
                <a:tc>
                  <a:txBody>
                    <a:bodyPr/>
                    <a:lstStyle/>
                    <a:p>
                      <a:pPr algn="l" fontAlgn="b"/>
                      <a:r>
                        <a:rPr lang="en-US" sz="1100" b="0" u="none" strike="noStrike">
                          <a:solidFill>
                            <a:srgbClr val="000000"/>
                          </a:solidFill>
                          <a:effectLst/>
                        </a:rPr>
                        <a:t>FW</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1/6/2024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92978761"/>
                  </a:ext>
                </a:extLst>
              </a:tr>
              <a:tr h="153589">
                <a:tc>
                  <a:txBody>
                    <a:bodyPr/>
                    <a:lstStyle/>
                    <a:p>
                      <a:pPr algn="l" fontAlgn="b"/>
                      <a:r>
                        <a:rPr lang="en-US" sz="1100" b="0" u="none" strike="noStrike" dirty="0">
                          <a:solidFill>
                            <a:srgbClr val="000000"/>
                          </a:solidFill>
                          <a:effectLst/>
                        </a:rPr>
                        <a:t>H22</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1/7/2024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43308745"/>
                  </a:ext>
                </a:extLst>
              </a:tr>
            </a:tbl>
          </a:graphicData>
        </a:graphic>
      </p:graphicFrame>
    </p:spTree>
    <p:extLst>
      <p:ext uri="{BB962C8B-B14F-4D97-AF65-F5344CB8AC3E}">
        <p14:creationId xmlns:p14="http://schemas.microsoft.com/office/powerpoint/2010/main" val="287188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E327-8FA1-6085-FCE8-6C75A3229A3A}"/>
              </a:ext>
            </a:extLst>
          </p:cNvPr>
          <p:cNvSpPr>
            <a:spLocks noGrp="1"/>
          </p:cNvSpPr>
          <p:nvPr>
            <p:ph type="title"/>
          </p:nvPr>
        </p:nvSpPr>
        <p:spPr/>
        <p:txBody>
          <a:bodyPr/>
          <a:lstStyle/>
          <a:p>
            <a:r>
              <a:rPr lang="en-US" dirty="0"/>
              <a:t>Filter</a:t>
            </a:r>
          </a:p>
        </p:txBody>
      </p:sp>
      <p:sp>
        <p:nvSpPr>
          <p:cNvPr id="4" name="Content Placeholder 2">
            <a:extLst>
              <a:ext uri="{FF2B5EF4-FFF2-40B4-BE49-F238E27FC236}">
                <a16:creationId xmlns:a16="http://schemas.microsoft.com/office/drawing/2014/main" id="{F9AF44B9-AFDF-A8E7-68D3-5B1243BC139D}"/>
              </a:ext>
            </a:extLst>
          </p:cNvPr>
          <p:cNvSpPr txBox="1">
            <a:spLocks/>
          </p:cNvSpPr>
          <p:nvPr/>
        </p:nvSpPr>
        <p:spPr>
          <a:xfrm>
            <a:off x="619539" y="1667635"/>
            <a:ext cx="42307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Filter</a:t>
            </a:r>
          </a:p>
          <a:p>
            <a:pPr lvl="1"/>
            <a:r>
              <a:rPr lang="en-US"/>
              <a:t>SpeciesCode = “CHISAL”</a:t>
            </a:r>
            <a:endParaRPr lang="en-US" dirty="0"/>
          </a:p>
        </p:txBody>
      </p:sp>
      <p:graphicFrame>
        <p:nvGraphicFramePr>
          <p:cNvPr id="5" name="Table 4">
            <a:extLst>
              <a:ext uri="{FF2B5EF4-FFF2-40B4-BE49-F238E27FC236}">
                <a16:creationId xmlns:a16="http://schemas.microsoft.com/office/drawing/2014/main" id="{DC68DA8C-DC91-56F8-A56D-6D1F05CD1E25}"/>
              </a:ext>
            </a:extLst>
          </p:cNvPr>
          <p:cNvGraphicFramePr>
            <a:graphicFrameLocks noGrp="1"/>
          </p:cNvGraphicFramePr>
          <p:nvPr>
            <p:extLst>
              <p:ext uri="{D42A27DB-BD31-4B8C-83A1-F6EECF244321}">
                <p14:modId xmlns:p14="http://schemas.microsoft.com/office/powerpoint/2010/main" val="51355154"/>
              </p:ext>
            </p:extLst>
          </p:nvPr>
        </p:nvGraphicFramePr>
        <p:xfrm>
          <a:off x="694494" y="2711851"/>
          <a:ext cx="4080845" cy="4738275"/>
        </p:xfrm>
        <a:graphic>
          <a:graphicData uri="http://schemas.openxmlformats.org/drawingml/2006/table">
            <a:tbl>
              <a:tblPr firstRow="1" bandRow="1">
                <a:tableStyleId>{B301B821-A1FF-4177-AEE7-76D212191A09}</a:tableStyleId>
              </a:tblPr>
              <a:tblGrid>
                <a:gridCol w="825311">
                  <a:extLst>
                    <a:ext uri="{9D8B030D-6E8A-4147-A177-3AD203B41FA5}">
                      <a16:colId xmlns:a16="http://schemas.microsoft.com/office/drawing/2014/main" val="4155495843"/>
                    </a:ext>
                  </a:extLst>
                </a:gridCol>
                <a:gridCol w="676437">
                  <a:extLst>
                    <a:ext uri="{9D8B030D-6E8A-4147-A177-3AD203B41FA5}">
                      <a16:colId xmlns:a16="http://schemas.microsoft.com/office/drawing/2014/main" val="4140053051"/>
                    </a:ext>
                  </a:extLst>
                </a:gridCol>
                <a:gridCol w="928475">
                  <a:extLst>
                    <a:ext uri="{9D8B030D-6E8A-4147-A177-3AD203B41FA5}">
                      <a16:colId xmlns:a16="http://schemas.microsoft.com/office/drawing/2014/main" val="1472484905"/>
                    </a:ext>
                  </a:extLst>
                </a:gridCol>
                <a:gridCol w="825311">
                  <a:extLst>
                    <a:ext uri="{9D8B030D-6E8A-4147-A177-3AD203B41FA5}">
                      <a16:colId xmlns:a16="http://schemas.microsoft.com/office/drawing/2014/main" val="960922213"/>
                    </a:ext>
                  </a:extLst>
                </a:gridCol>
                <a:gridCol w="825311">
                  <a:extLst>
                    <a:ext uri="{9D8B030D-6E8A-4147-A177-3AD203B41FA5}">
                      <a16:colId xmlns:a16="http://schemas.microsoft.com/office/drawing/2014/main" val="2073868365"/>
                    </a:ext>
                  </a:extLst>
                </a:gridCol>
              </a:tblGrid>
              <a:tr h="284934">
                <a:tc>
                  <a:txBody>
                    <a:bodyPr/>
                    <a:lstStyle/>
                    <a:p>
                      <a:pPr algn="l" fontAlgn="b"/>
                      <a:r>
                        <a:rPr lang="en-US" sz="1100" b="0" u="none" strike="noStrike" dirty="0" err="1">
                          <a:solidFill>
                            <a:schemeClr val="bg1"/>
                          </a:solidFill>
                          <a:effectLst/>
                        </a:rPr>
                        <a:t>SiteCode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chemeClr val="bg1"/>
                          </a:solidFill>
                          <a:effectLst/>
                        </a:rPr>
                        <a:t>Date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SampleType</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a:solidFill>
                            <a:schemeClr val="bg1"/>
                          </a:solidFill>
                          <a:effectLst/>
                        </a:rPr>
                        <a:t>SpeciesCode</a:t>
                      </a:r>
                      <a:endParaRPr lang="en-US" sz="1100" b="0" i="0" u="none" strike="noStrike">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a:solidFill>
                            <a:schemeClr val="bg1"/>
                          </a:solidFill>
                          <a:effectLst/>
                        </a:rPr>
                        <a:t>Count</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extLst>
                  <a:ext uri="{0D108BD9-81ED-4DB2-BD59-A6C34878D82A}">
                    <a16:rowId xmlns:a16="http://schemas.microsoft.com/office/drawing/2014/main" val="313458716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865702333"/>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3491819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361405018"/>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436972294"/>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CHISAL</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784720758"/>
                  </a:ext>
                </a:extLst>
              </a:tr>
              <a:tr h="424753">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66194915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05714828"/>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794192793"/>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WHICAT</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34</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89045891"/>
                  </a:ext>
                </a:extLst>
              </a:tr>
              <a:tr h="284934">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526279732"/>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922323790"/>
                  </a:ext>
                </a:extLst>
              </a:tr>
              <a:tr h="284934">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Zooplankton</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9495725"/>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79459410"/>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064306852"/>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034185799"/>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133028170"/>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MISSIL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123</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05165255"/>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REDEAR</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815839009"/>
                  </a:ext>
                </a:extLst>
              </a:tr>
              <a:tr h="153589">
                <a:tc>
                  <a:txBody>
                    <a:bodyPr/>
                    <a:lstStyle/>
                    <a:p>
                      <a:pPr algn="l" fontAlgn="b"/>
                      <a:r>
                        <a:rPr lang="en-US" sz="1100" b="0" u="none" strike="noStrike">
                          <a:solidFill>
                            <a:srgbClr val="000000"/>
                          </a:solidFill>
                          <a:effectLst/>
                        </a:rPr>
                        <a:t>C3</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1/3/2024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3966688761"/>
                  </a:ext>
                </a:extLst>
              </a:tr>
              <a:tr h="153589">
                <a:tc>
                  <a:txBody>
                    <a:bodyPr/>
                    <a:lstStyle/>
                    <a:p>
                      <a:pPr algn="l" fontAlgn="b"/>
                      <a:r>
                        <a:rPr lang="en-US" sz="1100" b="0" u="none" strike="noStrike">
                          <a:solidFill>
                            <a:srgbClr val="000000"/>
                          </a:solidFill>
                          <a:effectLst/>
                        </a:rPr>
                        <a:t>BL5</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1/4/2024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628052810"/>
                  </a:ext>
                </a:extLst>
              </a:tr>
              <a:tr h="153589">
                <a:tc>
                  <a:txBody>
                    <a:bodyPr/>
                    <a:lstStyle/>
                    <a:p>
                      <a:pPr algn="l" fontAlgn="b"/>
                      <a:r>
                        <a:rPr lang="en-US" sz="1100" b="0" u="none" strike="noStrike">
                          <a:solidFill>
                            <a:srgbClr val="000000"/>
                          </a:solidFill>
                          <a:effectLst/>
                        </a:rPr>
                        <a:t>Al2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1/5/2024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54587802"/>
                  </a:ext>
                </a:extLst>
              </a:tr>
              <a:tr h="153589">
                <a:tc>
                  <a:txBody>
                    <a:bodyPr/>
                    <a:lstStyle/>
                    <a:p>
                      <a:pPr algn="l" fontAlgn="b"/>
                      <a:r>
                        <a:rPr lang="en-US" sz="1100" b="0" u="none" strike="noStrike">
                          <a:solidFill>
                            <a:srgbClr val="000000"/>
                          </a:solidFill>
                          <a:effectLst/>
                        </a:rPr>
                        <a:t>FW</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1/6/2024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NA</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92978761"/>
                  </a:ext>
                </a:extLst>
              </a:tr>
              <a:tr h="153589">
                <a:tc>
                  <a:txBody>
                    <a:bodyPr/>
                    <a:lstStyle/>
                    <a:p>
                      <a:pPr algn="l" fontAlgn="b"/>
                      <a:r>
                        <a:rPr lang="en-US" sz="1100" b="0" u="none" strike="noStrike" dirty="0">
                          <a:solidFill>
                            <a:srgbClr val="000000"/>
                          </a:solidFill>
                          <a:effectLst/>
                        </a:rPr>
                        <a:t>H22</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dirty="0">
                          <a:solidFill>
                            <a:srgbClr val="000000"/>
                          </a:solidFill>
                          <a:effectLst/>
                        </a:rPr>
                        <a:t>1/7/2024</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NA</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43308745"/>
                  </a:ext>
                </a:extLst>
              </a:tr>
            </a:tbl>
          </a:graphicData>
        </a:graphic>
      </p:graphicFrame>
      <p:graphicFrame>
        <p:nvGraphicFramePr>
          <p:cNvPr id="6" name="Table 5">
            <a:extLst>
              <a:ext uri="{FF2B5EF4-FFF2-40B4-BE49-F238E27FC236}">
                <a16:creationId xmlns:a16="http://schemas.microsoft.com/office/drawing/2014/main" id="{7A67AE6E-E03C-8472-2412-1A9F0385B7E1}"/>
              </a:ext>
            </a:extLst>
          </p:cNvPr>
          <p:cNvGraphicFramePr>
            <a:graphicFrameLocks noGrp="1"/>
          </p:cNvGraphicFramePr>
          <p:nvPr>
            <p:extLst>
              <p:ext uri="{D42A27DB-BD31-4B8C-83A1-F6EECF244321}">
                <p14:modId xmlns:p14="http://schemas.microsoft.com/office/powerpoint/2010/main" val="737995322"/>
              </p:ext>
            </p:extLst>
          </p:nvPr>
        </p:nvGraphicFramePr>
        <p:xfrm>
          <a:off x="6384665" y="2711851"/>
          <a:ext cx="4080845" cy="1149614"/>
        </p:xfrm>
        <a:graphic>
          <a:graphicData uri="http://schemas.openxmlformats.org/drawingml/2006/table">
            <a:tbl>
              <a:tblPr firstRow="1" bandRow="1">
                <a:tableStyleId>{B301B821-A1FF-4177-AEE7-76D212191A09}</a:tableStyleId>
              </a:tblPr>
              <a:tblGrid>
                <a:gridCol w="825311">
                  <a:extLst>
                    <a:ext uri="{9D8B030D-6E8A-4147-A177-3AD203B41FA5}">
                      <a16:colId xmlns:a16="http://schemas.microsoft.com/office/drawing/2014/main" val="4155495843"/>
                    </a:ext>
                  </a:extLst>
                </a:gridCol>
                <a:gridCol w="676437">
                  <a:extLst>
                    <a:ext uri="{9D8B030D-6E8A-4147-A177-3AD203B41FA5}">
                      <a16:colId xmlns:a16="http://schemas.microsoft.com/office/drawing/2014/main" val="4140053051"/>
                    </a:ext>
                  </a:extLst>
                </a:gridCol>
                <a:gridCol w="928475">
                  <a:extLst>
                    <a:ext uri="{9D8B030D-6E8A-4147-A177-3AD203B41FA5}">
                      <a16:colId xmlns:a16="http://schemas.microsoft.com/office/drawing/2014/main" val="1472484905"/>
                    </a:ext>
                  </a:extLst>
                </a:gridCol>
                <a:gridCol w="825311">
                  <a:extLst>
                    <a:ext uri="{9D8B030D-6E8A-4147-A177-3AD203B41FA5}">
                      <a16:colId xmlns:a16="http://schemas.microsoft.com/office/drawing/2014/main" val="960922213"/>
                    </a:ext>
                  </a:extLst>
                </a:gridCol>
                <a:gridCol w="825311">
                  <a:extLst>
                    <a:ext uri="{9D8B030D-6E8A-4147-A177-3AD203B41FA5}">
                      <a16:colId xmlns:a16="http://schemas.microsoft.com/office/drawing/2014/main" val="2073868365"/>
                    </a:ext>
                  </a:extLst>
                </a:gridCol>
              </a:tblGrid>
              <a:tr h="284934">
                <a:tc>
                  <a:txBody>
                    <a:bodyPr/>
                    <a:lstStyle/>
                    <a:p>
                      <a:pPr algn="l" fontAlgn="b"/>
                      <a:r>
                        <a:rPr lang="en-US" sz="1100" b="0" u="none" strike="noStrike" dirty="0" err="1">
                          <a:solidFill>
                            <a:schemeClr val="bg1"/>
                          </a:solidFill>
                          <a:effectLst/>
                        </a:rPr>
                        <a:t>SiteCode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chemeClr val="bg1"/>
                          </a:solidFill>
                          <a:effectLst/>
                        </a:rPr>
                        <a:t>Date</a:t>
                      </a:r>
                      <a:endParaRPr lang="en-US" sz="1100" b="0" i="0" u="none" strike="noStrike" dirty="0">
                        <a:solidFill>
                          <a:schemeClr val="bg1"/>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err="1">
                          <a:solidFill>
                            <a:schemeClr val="bg1"/>
                          </a:solidFill>
                          <a:effectLst/>
                        </a:rPr>
                        <a:t>SampleType</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2"/>
                    </a:solidFill>
                  </a:tcPr>
                </a:tc>
                <a:tc>
                  <a:txBody>
                    <a:bodyPr/>
                    <a:lstStyle/>
                    <a:p>
                      <a:pPr algn="l" fontAlgn="b"/>
                      <a:r>
                        <a:rPr lang="en-US" sz="1100" b="0" u="none" strike="noStrike">
                          <a:solidFill>
                            <a:schemeClr val="bg1"/>
                          </a:solidFill>
                          <a:effectLst/>
                        </a:rPr>
                        <a:t>SpeciesCode</a:t>
                      </a:r>
                      <a:endParaRPr lang="en-US" sz="1100" b="0" i="0" u="none" strike="noStrike">
                        <a:solidFill>
                          <a:schemeClr val="bg1"/>
                        </a:solidFill>
                        <a:effectLst/>
                        <a:latin typeface="Aptos Narrow" panose="020B0004020202020204" pitchFamily="34" charset="0"/>
                      </a:endParaRPr>
                    </a:p>
                  </a:txBody>
                  <a:tcPr marL="5296" marR="5296" marT="5296" marB="0" anchor="b">
                    <a:solidFill>
                      <a:schemeClr val="accent6"/>
                    </a:solidFill>
                  </a:tcPr>
                </a:tc>
                <a:tc>
                  <a:txBody>
                    <a:bodyPr/>
                    <a:lstStyle/>
                    <a:p>
                      <a:pPr algn="l" fontAlgn="b"/>
                      <a:r>
                        <a:rPr lang="en-US" sz="1100" b="0" u="none" strike="noStrike" dirty="0">
                          <a:solidFill>
                            <a:schemeClr val="bg1"/>
                          </a:solidFill>
                          <a:effectLst/>
                        </a:rPr>
                        <a:t>Count</a:t>
                      </a:r>
                      <a:endParaRPr lang="en-US" sz="1100" b="0" i="0" u="none" strike="noStrike" dirty="0">
                        <a:solidFill>
                          <a:schemeClr val="bg1"/>
                        </a:solidFill>
                        <a:effectLst/>
                        <a:latin typeface="Aptos Narrow" panose="020B0004020202020204" pitchFamily="34" charset="0"/>
                      </a:endParaRPr>
                    </a:p>
                  </a:txBody>
                  <a:tcPr marL="5296" marR="5296" marT="5296" marB="0" anchor="b">
                    <a:solidFill>
                      <a:schemeClr val="accent6"/>
                    </a:solidFill>
                  </a:tcPr>
                </a:tc>
                <a:extLst>
                  <a:ext uri="{0D108BD9-81ED-4DB2-BD59-A6C34878D82A}">
                    <a16:rowId xmlns:a16="http://schemas.microsoft.com/office/drawing/2014/main" val="313458716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2234918192"/>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CHISAL</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361405018"/>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1436972294"/>
                  </a:ext>
                </a:extLst>
              </a:tr>
              <a:tr h="153589">
                <a:tc>
                  <a:txBody>
                    <a:bodyPr/>
                    <a:lstStyle/>
                    <a:p>
                      <a:pPr algn="l" fontAlgn="b"/>
                      <a:r>
                        <a:rPr lang="en-US" sz="1100" b="0" u="none" strike="noStrike">
                          <a:solidFill>
                            <a:srgbClr val="000000"/>
                          </a:solidFill>
                          <a:effectLst/>
                        </a:rPr>
                        <a:t>A1</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1/1/2024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Seine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dirty="0">
                          <a:solidFill>
                            <a:srgbClr val="000000"/>
                          </a:solidFill>
                          <a:effectLst/>
                        </a:rPr>
                        <a:t>CHISAL</a:t>
                      </a:r>
                      <a:endParaRPr lang="en-US" sz="1100" b="0" i="0" u="none" strike="noStrike" dirty="0">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784720758"/>
                  </a:ext>
                </a:extLst>
              </a:tr>
              <a:tr h="153589">
                <a:tc>
                  <a:txBody>
                    <a:bodyPr/>
                    <a:lstStyle/>
                    <a:p>
                      <a:pPr algn="l" fontAlgn="b"/>
                      <a:r>
                        <a:rPr lang="en-US" sz="1100" b="0" u="none" strike="noStrike">
                          <a:solidFill>
                            <a:srgbClr val="000000"/>
                          </a:solidFill>
                          <a:effectLst/>
                        </a:rPr>
                        <a:t>B2</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a:solidFill>
                            <a:srgbClr val="000000"/>
                          </a:solidFill>
                          <a:effectLst/>
                        </a:rPr>
                        <a:t>1/2/2024</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Fyke</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l" fontAlgn="b"/>
                      <a:r>
                        <a:rPr lang="en-US" sz="1100" b="0" u="none" strike="noStrike">
                          <a:solidFill>
                            <a:srgbClr val="000000"/>
                          </a:solidFill>
                          <a:effectLst/>
                        </a:rPr>
                        <a:t>CHISAL</a:t>
                      </a:r>
                      <a:endParaRPr lang="en-US" sz="1100" b="0" i="0" u="none" strike="noStrike">
                        <a:solidFill>
                          <a:srgbClr val="000000"/>
                        </a:solidFill>
                        <a:effectLst/>
                        <a:latin typeface="Aptos Narrow" panose="020B0004020202020204" pitchFamily="34" charset="0"/>
                      </a:endParaRPr>
                    </a:p>
                  </a:txBody>
                  <a:tcPr marL="5296" marR="5296" marT="5296"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Aptos Narrow" panose="020B0004020202020204" pitchFamily="34" charset="0"/>
                      </a:endParaRPr>
                    </a:p>
                  </a:txBody>
                  <a:tcPr marL="5296" marR="5296" marT="5296" marB="0" anchor="b"/>
                </a:tc>
                <a:extLst>
                  <a:ext uri="{0D108BD9-81ED-4DB2-BD59-A6C34878D82A}">
                    <a16:rowId xmlns:a16="http://schemas.microsoft.com/office/drawing/2014/main" val="4279459410"/>
                  </a:ext>
                </a:extLst>
              </a:tr>
            </a:tbl>
          </a:graphicData>
        </a:graphic>
      </p:graphicFrame>
    </p:spTree>
    <p:extLst>
      <p:ext uri="{BB962C8B-B14F-4D97-AF65-F5344CB8AC3E}">
        <p14:creationId xmlns:p14="http://schemas.microsoft.com/office/powerpoint/2010/main" val="214778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7F46-8BC5-33CC-7403-CD5F5113D79B}"/>
              </a:ext>
            </a:extLst>
          </p:cNvPr>
          <p:cNvSpPr>
            <a:spLocks noGrp="1"/>
          </p:cNvSpPr>
          <p:nvPr>
            <p:ph type="title"/>
          </p:nvPr>
        </p:nvSpPr>
        <p:spPr/>
        <p:txBody>
          <a:bodyPr/>
          <a:lstStyle/>
          <a:p>
            <a:r>
              <a:rPr lang="en-US" dirty="0"/>
              <a:t>Naming conventions</a:t>
            </a:r>
          </a:p>
        </p:txBody>
      </p:sp>
      <p:sp>
        <p:nvSpPr>
          <p:cNvPr id="3" name="Content Placeholder 2">
            <a:extLst>
              <a:ext uri="{FF2B5EF4-FFF2-40B4-BE49-F238E27FC236}">
                <a16:creationId xmlns:a16="http://schemas.microsoft.com/office/drawing/2014/main" id="{CAB653F5-63B4-69CC-5213-6D4C75FD6C02}"/>
              </a:ext>
            </a:extLst>
          </p:cNvPr>
          <p:cNvSpPr>
            <a:spLocks noGrp="1"/>
          </p:cNvSpPr>
          <p:nvPr>
            <p:ph idx="1"/>
          </p:nvPr>
        </p:nvSpPr>
        <p:spPr>
          <a:xfrm>
            <a:off x="838200" y="1825625"/>
            <a:ext cx="6278217" cy="4351338"/>
          </a:xfrm>
        </p:spPr>
        <p:txBody>
          <a:bodyPr/>
          <a:lstStyle/>
          <a:p>
            <a:r>
              <a:rPr lang="en-US" dirty="0"/>
              <a:t>Keep column names short but informative</a:t>
            </a:r>
          </a:p>
          <a:p>
            <a:r>
              <a:rPr lang="en-US" dirty="0"/>
              <a:t>Avoid spaces or special characters</a:t>
            </a:r>
          </a:p>
          <a:p>
            <a:r>
              <a:rPr lang="en-US" dirty="0"/>
              <a:t>Avoid having the same column names in multiple tables if they mean different things</a:t>
            </a:r>
          </a:p>
          <a:p>
            <a:r>
              <a:rPr lang="en-US" dirty="0"/>
              <a:t>Definitely don’t have multiple columns in the same table with the same name!</a:t>
            </a:r>
          </a:p>
        </p:txBody>
      </p:sp>
      <p:pic>
        <p:nvPicPr>
          <p:cNvPr id="6146" name="Picture 2" descr="naming-conventions · GitHub Topics · GitHub">
            <a:extLst>
              <a:ext uri="{FF2B5EF4-FFF2-40B4-BE49-F238E27FC236}">
                <a16:creationId xmlns:a16="http://schemas.microsoft.com/office/drawing/2014/main" id="{91731D4B-6566-F912-4B2D-71182277F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236" y="1989482"/>
            <a:ext cx="4003658" cy="287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387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EA30-FA69-FDD7-0C8E-F22EB33F8AFD}"/>
              </a:ext>
            </a:extLst>
          </p:cNvPr>
          <p:cNvSpPr>
            <a:spLocks noGrp="1"/>
          </p:cNvSpPr>
          <p:nvPr>
            <p:ph type="title"/>
          </p:nvPr>
        </p:nvSpPr>
        <p:spPr/>
        <p:txBody>
          <a:bodyPr/>
          <a:lstStyle/>
          <a:p>
            <a:r>
              <a:rPr lang="en-US" dirty="0"/>
              <a:t>Naming conventions</a:t>
            </a:r>
          </a:p>
        </p:txBody>
      </p:sp>
      <p:sp>
        <p:nvSpPr>
          <p:cNvPr id="4" name="Content Placeholder 3">
            <a:extLst>
              <a:ext uri="{FF2B5EF4-FFF2-40B4-BE49-F238E27FC236}">
                <a16:creationId xmlns:a16="http://schemas.microsoft.com/office/drawing/2014/main" id="{3E050BBF-F4FB-37C0-CBCB-6ABEF372133F}"/>
              </a:ext>
            </a:extLst>
          </p:cNvPr>
          <p:cNvSpPr>
            <a:spLocks noGrp="1"/>
          </p:cNvSpPr>
          <p:nvPr>
            <p:ph sz="half" idx="1"/>
          </p:nvPr>
        </p:nvSpPr>
        <p:spPr/>
        <p:txBody>
          <a:bodyPr/>
          <a:lstStyle/>
          <a:p>
            <a:r>
              <a:rPr lang="en-US" dirty="0"/>
              <a:t>Good names</a:t>
            </a:r>
          </a:p>
          <a:p>
            <a:pPr lvl="1"/>
            <a:r>
              <a:rPr lang="en-US" dirty="0" err="1"/>
              <a:t>SampleDate</a:t>
            </a:r>
            <a:endParaRPr lang="en-US" dirty="0"/>
          </a:p>
          <a:p>
            <a:pPr lvl="1"/>
            <a:r>
              <a:rPr lang="en-US" dirty="0" err="1"/>
              <a:t>Distance_m</a:t>
            </a:r>
            <a:endParaRPr lang="en-US" dirty="0"/>
          </a:p>
          <a:p>
            <a:pPr lvl="1"/>
            <a:r>
              <a:rPr lang="en-US" dirty="0"/>
              <a:t>Biovolume</a:t>
            </a:r>
          </a:p>
          <a:p>
            <a:pPr lvl="1"/>
            <a:r>
              <a:rPr lang="en-US" dirty="0" err="1"/>
              <a:t>LabComments</a:t>
            </a:r>
            <a:endParaRPr lang="en-US" dirty="0"/>
          </a:p>
          <a:p>
            <a:pPr marL="457200" lvl="1" indent="0">
              <a:buNone/>
            </a:pPr>
            <a:endParaRPr lang="en-US" dirty="0"/>
          </a:p>
          <a:p>
            <a:pPr marL="457200" lvl="1" indent="0">
              <a:buNone/>
            </a:pPr>
            <a:r>
              <a:rPr lang="en-US" dirty="0"/>
              <a:t>IEP naming conventions</a:t>
            </a:r>
          </a:p>
          <a:p>
            <a:pPr marL="457200" lvl="1" indent="0">
              <a:buNone/>
            </a:pPr>
            <a:r>
              <a:rPr lang="en-US" dirty="0"/>
              <a:t>https://nrm.dfg.ca.gov/FileHandler.ashx?DocumentID=197029</a:t>
            </a:r>
          </a:p>
        </p:txBody>
      </p:sp>
      <p:sp>
        <p:nvSpPr>
          <p:cNvPr id="5" name="Content Placeholder 4">
            <a:extLst>
              <a:ext uri="{FF2B5EF4-FFF2-40B4-BE49-F238E27FC236}">
                <a16:creationId xmlns:a16="http://schemas.microsoft.com/office/drawing/2014/main" id="{343FBC51-10A7-23FD-21B4-66611B9904DD}"/>
              </a:ext>
            </a:extLst>
          </p:cNvPr>
          <p:cNvSpPr>
            <a:spLocks noGrp="1"/>
          </p:cNvSpPr>
          <p:nvPr>
            <p:ph sz="half" idx="2"/>
          </p:nvPr>
        </p:nvSpPr>
        <p:spPr/>
        <p:txBody>
          <a:bodyPr/>
          <a:lstStyle/>
          <a:p>
            <a:r>
              <a:rPr lang="en-US" dirty="0"/>
              <a:t>Bad Names</a:t>
            </a:r>
          </a:p>
          <a:p>
            <a:pPr lvl="1"/>
            <a:r>
              <a:rPr lang="en-US" dirty="0"/>
              <a:t>Date</a:t>
            </a:r>
          </a:p>
          <a:p>
            <a:pPr lvl="1"/>
            <a:r>
              <a:rPr lang="en-US" dirty="0"/>
              <a:t>Distance (m</a:t>
            </a:r>
            <a:r>
              <a:rPr lang="en-US" baseline="30000" dirty="0"/>
              <a:t>2</a:t>
            </a:r>
            <a:r>
              <a:rPr lang="en-US" dirty="0"/>
              <a:t>)</a:t>
            </a:r>
          </a:p>
          <a:p>
            <a:pPr lvl="1"/>
            <a:r>
              <a:rPr lang="en-US" dirty="0" err="1"/>
              <a:t>Bio_Volume_msquared_per_Liter_from_zooplankton</a:t>
            </a:r>
            <a:endParaRPr lang="en-US" dirty="0"/>
          </a:p>
          <a:p>
            <a:pPr lvl="1"/>
            <a:r>
              <a:rPr lang="en-US" dirty="0"/>
              <a:t>com</a:t>
            </a:r>
          </a:p>
        </p:txBody>
      </p:sp>
    </p:spTree>
    <p:extLst>
      <p:ext uri="{BB962C8B-B14F-4D97-AF65-F5344CB8AC3E}">
        <p14:creationId xmlns:p14="http://schemas.microsoft.com/office/powerpoint/2010/main" val="340417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75C7-2165-19DD-0506-3E69C962FD46}"/>
              </a:ext>
            </a:extLst>
          </p:cNvPr>
          <p:cNvSpPr>
            <a:spLocks noGrp="1"/>
          </p:cNvSpPr>
          <p:nvPr>
            <p:ph type="title"/>
          </p:nvPr>
        </p:nvSpPr>
        <p:spPr/>
        <p:txBody>
          <a:bodyPr/>
          <a:lstStyle/>
          <a:p>
            <a:r>
              <a:rPr lang="en-US" dirty="0"/>
              <a:t>Missing Values</a:t>
            </a:r>
          </a:p>
        </p:txBody>
      </p:sp>
      <p:sp>
        <p:nvSpPr>
          <p:cNvPr id="3" name="Content Placeholder 2">
            <a:extLst>
              <a:ext uri="{FF2B5EF4-FFF2-40B4-BE49-F238E27FC236}">
                <a16:creationId xmlns:a16="http://schemas.microsoft.com/office/drawing/2014/main" id="{DB1AD980-1DE9-C29D-35B0-70D488CC96DB}"/>
              </a:ext>
            </a:extLst>
          </p:cNvPr>
          <p:cNvSpPr>
            <a:spLocks noGrp="1"/>
          </p:cNvSpPr>
          <p:nvPr>
            <p:ph idx="1"/>
          </p:nvPr>
        </p:nvSpPr>
        <p:spPr>
          <a:xfrm>
            <a:off x="838200" y="1825625"/>
            <a:ext cx="5385421" cy="4351338"/>
          </a:xfrm>
        </p:spPr>
        <p:txBody>
          <a:bodyPr/>
          <a:lstStyle/>
          <a:p>
            <a:r>
              <a:rPr lang="en-US" dirty="0"/>
              <a:t>Use comment field to say why value is missing</a:t>
            </a:r>
          </a:p>
          <a:p>
            <a:r>
              <a:rPr lang="en-US" dirty="0"/>
              <a:t>Use a single, consistent indicator for missing values</a:t>
            </a:r>
          </a:p>
          <a:p>
            <a:pPr lvl="1"/>
            <a:r>
              <a:rPr lang="en-US" dirty="0"/>
              <a:t> </a:t>
            </a:r>
          </a:p>
          <a:p>
            <a:pPr lvl="1"/>
            <a:r>
              <a:rPr lang="en-US" dirty="0"/>
              <a:t>NA</a:t>
            </a:r>
          </a:p>
          <a:p>
            <a:pPr lvl="1"/>
            <a:r>
              <a:rPr lang="en-US" dirty="0"/>
              <a:t>-9999</a:t>
            </a:r>
          </a:p>
        </p:txBody>
      </p:sp>
      <p:cxnSp>
        <p:nvCxnSpPr>
          <p:cNvPr id="6" name="Straight Connector 5">
            <a:extLst>
              <a:ext uri="{FF2B5EF4-FFF2-40B4-BE49-F238E27FC236}">
                <a16:creationId xmlns:a16="http://schemas.microsoft.com/office/drawing/2014/main" id="{B0046D95-2509-540A-5106-CAD491E3A5BE}"/>
              </a:ext>
            </a:extLst>
          </p:cNvPr>
          <p:cNvCxnSpPr/>
          <p:nvPr/>
        </p:nvCxnSpPr>
        <p:spPr>
          <a:xfrm>
            <a:off x="1232452" y="4522304"/>
            <a:ext cx="155050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0242" name="Picture 2" descr="Missing cat | I JUST NEEDED A VACATION; BEING A MOTIVATIONAL SPEAKER TAKES A LOT OUT OF ME | image tagged in funny memes,cat,grumpy cat disney,milk carton,cat memes | made w/ Imgflip meme maker">
            <a:extLst>
              <a:ext uri="{FF2B5EF4-FFF2-40B4-BE49-F238E27FC236}">
                <a16:creationId xmlns:a16="http://schemas.microsoft.com/office/drawing/2014/main" id="{9D9E25CB-016A-51CB-52E8-DE2C4F5EB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159"/>
          <a:stretch/>
        </p:blipFill>
        <p:spPr bwMode="auto">
          <a:xfrm>
            <a:off x="6873392" y="1570383"/>
            <a:ext cx="3830637" cy="40352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wer Query (M)agic: Consecutive Days (Part 2) - P3 Adaptive">
            <a:extLst>
              <a:ext uri="{FF2B5EF4-FFF2-40B4-BE49-F238E27FC236}">
                <a16:creationId xmlns:a16="http://schemas.microsoft.com/office/drawing/2014/main" id="{F7E40374-9222-0E14-D93D-DE0E178B7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392" y="731562"/>
            <a:ext cx="4238625"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03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4906F9B-3031-CE92-1CCF-67A5AC5A4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462088"/>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08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7228-C55B-B8D5-9AA9-D314764F0D12}"/>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C9DC1B45-7D8A-A9C2-AA92-125ABFE40FEA}"/>
              </a:ext>
            </a:extLst>
          </p:cNvPr>
          <p:cNvSpPr>
            <a:spLocks noGrp="1"/>
          </p:cNvSpPr>
          <p:nvPr>
            <p:ph idx="1"/>
          </p:nvPr>
        </p:nvSpPr>
        <p:spPr>
          <a:xfrm>
            <a:off x="838200" y="1825625"/>
            <a:ext cx="10515600" cy="1603375"/>
          </a:xfrm>
        </p:spPr>
        <p:txBody>
          <a:bodyPr/>
          <a:lstStyle/>
          <a:p>
            <a:r>
              <a:rPr lang="en-US" dirty="0"/>
              <a:t>The comment field is for WHY, not WHAT.</a:t>
            </a:r>
          </a:p>
          <a:p>
            <a:r>
              <a:rPr lang="en-US" dirty="0"/>
              <a:t>If you find yourself making the same comment frequently, put it in it’s on column.</a:t>
            </a:r>
          </a:p>
        </p:txBody>
      </p:sp>
      <p:sp>
        <p:nvSpPr>
          <p:cNvPr id="4" name="Content Placeholder 3">
            <a:extLst>
              <a:ext uri="{FF2B5EF4-FFF2-40B4-BE49-F238E27FC236}">
                <a16:creationId xmlns:a16="http://schemas.microsoft.com/office/drawing/2014/main" id="{AE4D0C40-2153-64F6-58A6-3813FBD6E942}"/>
              </a:ext>
            </a:extLst>
          </p:cNvPr>
          <p:cNvSpPr txBox="1">
            <a:spLocks/>
          </p:cNvSpPr>
          <p:nvPr/>
        </p:nvSpPr>
        <p:spPr>
          <a:xfrm>
            <a:off x="838200" y="3945835"/>
            <a:ext cx="5181600" cy="22311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Good Comments</a:t>
            </a:r>
          </a:p>
          <a:p>
            <a:pPr lvl="1"/>
            <a:r>
              <a:rPr lang="en-US" dirty="0"/>
              <a:t>Secchi was broken</a:t>
            </a:r>
          </a:p>
          <a:p>
            <a:pPr lvl="1"/>
            <a:r>
              <a:rPr lang="en-US" dirty="0"/>
              <a:t>Fish was missing its tail</a:t>
            </a:r>
          </a:p>
          <a:p>
            <a:pPr lvl="1"/>
            <a:r>
              <a:rPr lang="en-US" dirty="0"/>
              <a:t>Lots of cow poop in the water may have been causing the low DO</a:t>
            </a:r>
          </a:p>
        </p:txBody>
      </p:sp>
      <p:sp>
        <p:nvSpPr>
          <p:cNvPr id="5" name="Content Placeholder 4">
            <a:extLst>
              <a:ext uri="{FF2B5EF4-FFF2-40B4-BE49-F238E27FC236}">
                <a16:creationId xmlns:a16="http://schemas.microsoft.com/office/drawing/2014/main" id="{D8528515-5E75-2C45-80DB-FD162BDEE099}"/>
              </a:ext>
            </a:extLst>
          </p:cNvPr>
          <p:cNvSpPr txBox="1">
            <a:spLocks/>
          </p:cNvSpPr>
          <p:nvPr/>
        </p:nvSpPr>
        <p:spPr>
          <a:xfrm>
            <a:off x="6172200" y="3945835"/>
            <a:ext cx="5181600" cy="2231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Bad Comments</a:t>
            </a:r>
          </a:p>
          <a:p>
            <a:pPr lvl="1"/>
            <a:r>
              <a:rPr lang="en-US" dirty="0"/>
              <a:t>Dead fish</a:t>
            </a:r>
          </a:p>
          <a:p>
            <a:pPr lvl="1"/>
            <a:r>
              <a:rPr lang="en-US" dirty="0"/>
              <a:t>Genetic sample ID 0001</a:t>
            </a:r>
          </a:p>
          <a:p>
            <a:pPr lvl="1"/>
            <a:r>
              <a:rPr lang="en-US" dirty="0"/>
              <a:t>Dang, it’s freezing out today.</a:t>
            </a:r>
          </a:p>
        </p:txBody>
      </p:sp>
    </p:spTree>
    <p:extLst>
      <p:ext uri="{BB962C8B-B14F-4D97-AF65-F5344CB8AC3E}">
        <p14:creationId xmlns:p14="http://schemas.microsoft.com/office/powerpoint/2010/main" val="36000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A61-C2F4-A94D-F68F-26A877543F79}"/>
              </a:ext>
            </a:extLst>
          </p:cNvPr>
          <p:cNvSpPr>
            <a:spLocks noGrp="1"/>
          </p:cNvSpPr>
          <p:nvPr>
            <p:ph type="title"/>
          </p:nvPr>
        </p:nvSpPr>
        <p:spPr/>
        <p:txBody>
          <a:bodyPr/>
          <a:lstStyle/>
          <a:p>
            <a:r>
              <a:rPr lang="en-US" dirty="0"/>
              <a:t>But How?</a:t>
            </a:r>
          </a:p>
        </p:txBody>
      </p:sp>
      <p:sp>
        <p:nvSpPr>
          <p:cNvPr id="3" name="Content Placeholder 2">
            <a:extLst>
              <a:ext uri="{FF2B5EF4-FFF2-40B4-BE49-F238E27FC236}">
                <a16:creationId xmlns:a16="http://schemas.microsoft.com/office/drawing/2014/main" id="{3DBC0D8A-8C4F-BC13-6898-67D3EEA24F1B}"/>
              </a:ext>
            </a:extLst>
          </p:cNvPr>
          <p:cNvSpPr>
            <a:spLocks noGrp="1"/>
          </p:cNvSpPr>
          <p:nvPr>
            <p:ph idx="1"/>
          </p:nvPr>
        </p:nvSpPr>
        <p:spPr/>
        <p:txBody>
          <a:bodyPr/>
          <a:lstStyle/>
          <a:p>
            <a:r>
              <a:rPr lang="en-US" dirty="0"/>
              <a:t>Microsoft Access</a:t>
            </a:r>
          </a:p>
          <a:p>
            <a:r>
              <a:rPr lang="en-US" dirty="0"/>
              <a:t>SQL Server</a:t>
            </a:r>
          </a:p>
          <a:p>
            <a:r>
              <a:rPr lang="en-US" dirty="0"/>
              <a:t>ESRI products</a:t>
            </a:r>
          </a:p>
          <a:p>
            <a:r>
              <a:rPr lang="en-US" dirty="0"/>
              <a:t>Custom-built databases</a:t>
            </a:r>
          </a:p>
          <a:p>
            <a:r>
              <a:rPr lang="en-US" dirty="0"/>
              <a:t>Lots of .csv’s</a:t>
            </a:r>
          </a:p>
          <a:p>
            <a:pPr marL="0" indent="0">
              <a:buNone/>
            </a:pPr>
            <a:endParaRPr lang="en-US" dirty="0"/>
          </a:p>
        </p:txBody>
      </p:sp>
      <p:cxnSp>
        <p:nvCxnSpPr>
          <p:cNvPr id="5" name="Straight Connector 4">
            <a:extLst>
              <a:ext uri="{FF2B5EF4-FFF2-40B4-BE49-F238E27FC236}">
                <a16:creationId xmlns:a16="http://schemas.microsoft.com/office/drawing/2014/main" id="{D3D70A6A-5E2D-F2BD-2B2D-76CEAA77B32E}"/>
              </a:ext>
            </a:extLst>
          </p:cNvPr>
          <p:cNvCxnSpPr/>
          <p:nvPr/>
        </p:nvCxnSpPr>
        <p:spPr>
          <a:xfrm>
            <a:off x="477078" y="4045226"/>
            <a:ext cx="3110948" cy="0"/>
          </a:xfrm>
          <a:prstGeom prst="line">
            <a:avLst/>
          </a:prstGeom>
        </p:spPr>
        <p:style>
          <a:lnRef idx="2">
            <a:schemeClr val="accent2"/>
          </a:lnRef>
          <a:fillRef idx="0">
            <a:schemeClr val="accent2"/>
          </a:fillRef>
          <a:effectRef idx="1">
            <a:schemeClr val="accent2"/>
          </a:effectRef>
          <a:fontRef idx="minor">
            <a:schemeClr val="tx1"/>
          </a:fontRef>
        </p:style>
      </p:cxnSp>
      <p:pic>
        <p:nvPicPr>
          <p:cNvPr id="3074" name="Picture 2" descr="October | 2016 | My Big Data World">
            <a:extLst>
              <a:ext uri="{FF2B5EF4-FFF2-40B4-BE49-F238E27FC236}">
                <a16:creationId xmlns:a16="http://schemas.microsoft.com/office/drawing/2014/main" id="{ECCB4E25-3BF5-B4BA-4ACC-3CDB8E1DF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301" y="1914111"/>
            <a:ext cx="39433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4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1DB0-CBDE-91DE-0AC4-973BA2910760}"/>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6BED6AAB-9170-B0EB-88C5-A7756E76A9DB}"/>
              </a:ext>
            </a:extLst>
          </p:cNvPr>
          <p:cNvSpPr>
            <a:spLocks noGrp="1"/>
          </p:cNvSpPr>
          <p:nvPr>
            <p:ph idx="1"/>
          </p:nvPr>
        </p:nvSpPr>
        <p:spPr/>
        <p:txBody>
          <a:bodyPr/>
          <a:lstStyle/>
          <a:p>
            <a:r>
              <a:rPr lang="en-US" dirty="0">
                <a:hlinkClick r:id="rId2"/>
              </a:rPr>
              <a:t>https://r4ds.had.co.nz/tidy-data.html</a:t>
            </a:r>
            <a:endParaRPr lang="en-US" dirty="0"/>
          </a:p>
          <a:p>
            <a:r>
              <a:rPr lang="en-US" dirty="0">
                <a:hlinkClick r:id="rId3"/>
              </a:rPr>
              <a:t>https://nrm.dfg.ca.gov/FileHandler.ashx?DocumentID=203207&amp;inline</a:t>
            </a:r>
            <a:r>
              <a:rPr lang="en-US" dirty="0"/>
              <a:t>  </a:t>
            </a:r>
          </a:p>
        </p:txBody>
      </p:sp>
    </p:spTree>
    <p:extLst>
      <p:ext uri="{BB962C8B-B14F-4D97-AF65-F5344CB8AC3E}">
        <p14:creationId xmlns:p14="http://schemas.microsoft.com/office/powerpoint/2010/main" val="28991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6B7C-3B28-4EC9-0115-83BD9927060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D8EEB3D-1EC4-418E-96D6-B8F00D0418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806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16CF-4078-3837-52DB-E61D61220FA2}"/>
              </a:ext>
            </a:extLst>
          </p:cNvPr>
          <p:cNvSpPr>
            <a:spLocks noGrp="1"/>
          </p:cNvSpPr>
          <p:nvPr>
            <p:ph type="title"/>
          </p:nvPr>
        </p:nvSpPr>
        <p:spPr>
          <a:xfrm>
            <a:off x="541216" y="-176212"/>
            <a:ext cx="10515600" cy="1325563"/>
          </a:xfrm>
        </p:spPr>
        <p:txBody>
          <a:bodyPr/>
          <a:lstStyle/>
          <a:p>
            <a:r>
              <a:rPr lang="en-US" dirty="0"/>
              <a:t>So you have some data.</a:t>
            </a:r>
          </a:p>
        </p:txBody>
      </p:sp>
      <p:pic>
        <p:nvPicPr>
          <p:cNvPr id="5" name="Picture 4">
            <a:extLst>
              <a:ext uri="{FF2B5EF4-FFF2-40B4-BE49-F238E27FC236}">
                <a16:creationId xmlns:a16="http://schemas.microsoft.com/office/drawing/2014/main" id="{0709F629-9DB2-4E4C-90C1-58EFE97B37C8}"/>
              </a:ext>
            </a:extLst>
          </p:cNvPr>
          <p:cNvPicPr>
            <a:picLocks noChangeAspect="1"/>
          </p:cNvPicPr>
          <p:nvPr/>
        </p:nvPicPr>
        <p:blipFill>
          <a:blip r:embed="rId3"/>
          <a:stretch>
            <a:fillRect/>
          </a:stretch>
        </p:blipFill>
        <p:spPr>
          <a:xfrm>
            <a:off x="2246243" y="740671"/>
            <a:ext cx="6947175" cy="6858000"/>
          </a:xfrm>
          <a:prstGeom prst="rect">
            <a:avLst/>
          </a:prstGeom>
        </p:spPr>
      </p:pic>
      <p:sp>
        <p:nvSpPr>
          <p:cNvPr id="6" name="Oval 5">
            <a:extLst>
              <a:ext uri="{FF2B5EF4-FFF2-40B4-BE49-F238E27FC236}">
                <a16:creationId xmlns:a16="http://schemas.microsoft.com/office/drawing/2014/main" id="{EA68A658-3301-C1BA-4D99-C9260F282C59}"/>
              </a:ext>
            </a:extLst>
          </p:cNvPr>
          <p:cNvSpPr/>
          <p:nvPr/>
        </p:nvSpPr>
        <p:spPr>
          <a:xfrm>
            <a:off x="2246243" y="913987"/>
            <a:ext cx="7245627" cy="235557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B2B637-BE17-EBF1-9529-7C7D297EB228}"/>
              </a:ext>
            </a:extLst>
          </p:cNvPr>
          <p:cNvSpPr txBox="1"/>
          <p:nvPr/>
        </p:nvSpPr>
        <p:spPr>
          <a:xfrm>
            <a:off x="318052" y="1169230"/>
            <a:ext cx="1810524" cy="1200329"/>
          </a:xfrm>
          <a:prstGeom prst="rect">
            <a:avLst/>
          </a:prstGeom>
          <a:noFill/>
        </p:spPr>
        <p:txBody>
          <a:bodyPr wrap="square" rtlCol="0">
            <a:spAutoFit/>
          </a:bodyPr>
          <a:lstStyle/>
          <a:p>
            <a:r>
              <a:rPr lang="en-US" dirty="0"/>
              <a:t>Information about the surrounding environment</a:t>
            </a:r>
          </a:p>
        </p:txBody>
      </p:sp>
      <p:sp>
        <p:nvSpPr>
          <p:cNvPr id="8" name="TextBox 7">
            <a:extLst>
              <a:ext uri="{FF2B5EF4-FFF2-40B4-BE49-F238E27FC236}">
                <a16:creationId xmlns:a16="http://schemas.microsoft.com/office/drawing/2014/main" id="{606ABDA0-D745-AF76-F1E6-DD2949C92DFE}"/>
              </a:ext>
            </a:extLst>
          </p:cNvPr>
          <p:cNvSpPr txBox="1"/>
          <p:nvPr/>
        </p:nvSpPr>
        <p:spPr>
          <a:xfrm>
            <a:off x="435719" y="4206868"/>
            <a:ext cx="1810524" cy="923330"/>
          </a:xfrm>
          <a:prstGeom prst="rect">
            <a:avLst/>
          </a:prstGeom>
          <a:noFill/>
        </p:spPr>
        <p:txBody>
          <a:bodyPr wrap="square" rtlCol="0">
            <a:spAutoFit/>
          </a:bodyPr>
          <a:lstStyle/>
          <a:p>
            <a:r>
              <a:rPr lang="en-US" dirty="0"/>
              <a:t>Information about sampling effort</a:t>
            </a:r>
          </a:p>
        </p:txBody>
      </p:sp>
      <p:sp>
        <p:nvSpPr>
          <p:cNvPr id="9" name="TextBox 8">
            <a:extLst>
              <a:ext uri="{FF2B5EF4-FFF2-40B4-BE49-F238E27FC236}">
                <a16:creationId xmlns:a16="http://schemas.microsoft.com/office/drawing/2014/main" id="{3C6DD499-2C81-82BE-1201-09BD344DA042}"/>
              </a:ext>
            </a:extLst>
          </p:cNvPr>
          <p:cNvSpPr txBox="1"/>
          <p:nvPr/>
        </p:nvSpPr>
        <p:spPr>
          <a:xfrm>
            <a:off x="616504" y="5678674"/>
            <a:ext cx="1810524" cy="646331"/>
          </a:xfrm>
          <a:prstGeom prst="rect">
            <a:avLst/>
          </a:prstGeom>
          <a:noFill/>
        </p:spPr>
        <p:txBody>
          <a:bodyPr wrap="square" rtlCol="0">
            <a:spAutoFit/>
          </a:bodyPr>
          <a:lstStyle/>
          <a:p>
            <a:r>
              <a:rPr lang="en-US" dirty="0"/>
              <a:t>Information about each fish</a:t>
            </a:r>
          </a:p>
        </p:txBody>
      </p:sp>
      <p:sp>
        <p:nvSpPr>
          <p:cNvPr id="10" name="Oval 9">
            <a:extLst>
              <a:ext uri="{FF2B5EF4-FFF2-40B4-BE49-F238E27FC236}">
                <a16:creationId xmlns:a16="http://schemas.microsoft.com/office/drawing/2014/main" id="{C7DF54ED-531C-EC1F-23FB-917E3E558244}"/>
              </a:ext>
            </a:extLst>
          </p:cNvPr>
          <p:cNvSpPr/>
          <p:nvPr/>
        </p:nvSpPr>
        <p:spPr>
          <a:xfrm>
            <a:off x="2176202" y="3898095"/>
            <a:ext cx="7245627" cy="14107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19C9951-CC5C-AF80-AAC0-87F5A2966C45}"/>
              </a:ext>
            </a:extLst>
          </p:cNvPr>
          <p:cNvSpPr/>
          <p:nvPr/>
        </p:nvSpPr>
        <p:spPr>
          <a:xfrm>
            <a:off x="2176202" y="5130198"/>
            <a:ext cx="6947175" cy="169335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6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75E2-E581-0F2C-309E-344AE7A07941}"/>
              </a:ext>
            </a:extLst>
          </p:cNvPr>
          <p:cNvSpPr>
            <a:spLocks noGrp="1"/>
          </p:cNvSpPr>
          <p:nvPr>
            <p:ph type="title"/>
          </p:nvPr>
        </p:nvSpPr>
        <p:spPr/>
        <p:txBody>
          <a:bodyPr/>
          <a:lstStyle/>
          <a:p>
            <a:r>
              <a:rPr lang="en-US" dirty="0"/>
              <a:t>Your database should be…</a:t>
            </a:r>
          </a:p>
        </p:txBody>
      </p:sp>
      <p:sp>
        <p:nvSpPr>
          <p:cNvPr id="3" name="Content Placeholder 2">
            <a:extLst>
              <a:ext uri="{FF2B5EF4-FFF2-40B4-BE49-F238E27FC236}">
                <a16:creationId xmlns:a16="http://schemas.microsoft.com/office/drawing/2014/main" id="{7254C4D0-05DE-2752-CEFD-4A21105708D1}"/>
              </a:ext>
            </a:extLst>
          </p:cNvPr>
          <p:cNvSpPr>
            <a:spLocks noGrp="1"/>
          </p:cNvSpPr>
          <p:nvPr>
            <p:ph idx="1"/>
          </p:nvPr>
        </p:nvSpPr>
        <p:spPr>
          <a:xfrm>
            <a:off x="838200" y="1825625"/>
            <a:ext cx="5920409" cy="4351338"/>
          </a:xfrm>
        </p:spPr>
        <p:txBody>
          <a:bodyPr/>
          <a:lstStyle/>
          <a:p>
            <a:r>
              <a:rPr lang="en-US" dirty="0"/>
              <a:t>Consistent (but flexible)</a:t>
            </a:r>
          </a:p>
          <a:p>
            <a:r>
              <a:rPr lang="en-US" dirty="0"/>
              <a:t>Efficient</a:t>
            </a:r>
          </a:p>
          <a:p>
            <a:r>
              <a:rPr lang="en-US" dirty="0"/>
              <a:t>Easily </a:t>
            </a:r>
            <a:r>
              <a:rPr lang="en-US" dirty="0" err="1"/>
              <a:t>queryable</a:t>
            </a:r>
            <a:endParaRPr lang="en-US" dirty="0"/>
          </a:p>
          <a:p>
            <a:r>
              <a:rPr lang="en-US" dirty="0"/>
              <a:t>As simple as possible (and no simpler)</a:t>
            </a:r>
          </a:p>
          <a:p>
            <a:r>
              <a:rPr lang="en-US" dirty="0"/>
              <a:t>Sustainable</a:t>
            </a:r>
          </a:p>
        </p:txBody>
      </p:sp>
      <p:pic>
        <p:nvPicPr>
          <p:cNvPr id="4" name="Picture 3">
            <a:extLst>
              <a:ext uri="{FF2B5EF4-FFF2-40B4-BE49-F238E27FC236}">
                <a16:creationId xmlns:a16="http://schemas.microsoft.com/office/drawing/2014/main" id="{C871F47F-0113-DD30-918F-0A50AD93479D}"/>
              </a:ext>
            </a:extLst>
          </p:cNvPr>
          <p:cNvPicPr>
            <a:picLocks noChangeAspect="1"/>
          </p:cNvPicPr>
          <p:nvPr/>
        </p:nvPicPr>
        <p:blipFill>
          <a:blip r:embed="rId3"/>
          <a:stretch>
            <a:fillRect/>
          </a:stretch>
        </p:blipFill>
        <p:spPr>
          <a:xfrm>
            <a:off x="6905211" y="1957181"/>
            <a:ext cx="4762500" cy="3162300"/>
          </a:xfrm>
          <a:prstGeom prst="rect">
            <a:avLst/>
          </a:prstGeom>
        </p:spPr>
      </p:pic>
    </p:spTree>
    <p:extLst>
      <p:ext uri="{BB962C8B-B14F-4D97-AF65-F5344CB8AC3E}">
        <p14:creationId xmlns:p14="http://schemas.microsoft.com/office/powerpoint/2010/main" val="192457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AB39-77FF-4DAE-CF87-EF670D554DB8}"/>
              </a:ext>
            </a:extLst>
          </p:cNvPr>
          <p:cNvSpPr>
            <a:spLocks noGrp="1"/>
          </p:cNvSpPr>
          <p:nvPr>
            <p:ph type="title"/>
          </p:nvPr>
        </p:nvSpPr>
        <p:spPr/>
        <p:txBody>
          <a:bodyPr/>
          <a:lstStyle/>
          <a:p>
            <a:r>
              <a:rPr lang="en-US" dirty="0"/>
              <a:t>Basic rules</a:t>
            </a:r>
          </a:p>
        </p:txBody>
      </p:sp>
      <p:sp>
        <p:nvSpPr>
          <p:cNvPr id="3" name="Content Placeholder 2">
            <a:extLst>
              <a:ext uri="{FF2B5EF4-FFF2-40B4-BE49-F238E27FC236}">
                <a16:creationId xmlns:a16="http://schemas.microsoft.com/office/drawing/2014/main" id="{2A8D4DFF-4A7D-4AC3-C44E-C8CAC606A2DF}"/>
              </a:ext>
            </a:extLst>
          </p:cNvPr>
          <p:cNvSpPr>
            <a:spLocks noGrp="1"/>
          </p:cNvSpPr>
          <p:nvPr>
            <p:ph idx="1"/>
          </p:nvPr>
        </p:nvSpPr>
        <p:spPr/>
        <p:txBody>
          <a:bodyPr/>
          <a:lstStyle/>
          <a:p>
            <a:pPr algn="l">
              <a:buFont typeface="+mj-lt"/>
              <a:buAutoNum type="arabicPeriod"/>
            </a:pPr>
            <a:r>
              <a:rPr lang="en-US" b="0" i="0" dirty="0">
                <a:solidFill>
                  <a:srgbClr val="212529"/>
                </a:solidFill>
                <a:effectLst/>
                <a:latin typeface="-apple-system"/>
              </a:rPr>
              <a:t>Each variable must have its own column.</a:t>
            </a:r>
          </a:p>
          <a:p>
            <a:pPr algn="l">
              <a:buFont typeface="+mj-lt"/>
              <a:buAutoNum type="arabicPeriod"/>
            </a:pPr>
            <a:r>
              <a:rPr lang="en-US" b="0" i="0" dirty="0">
                <a:solidFill>
                  <a:srgbClr val="212529"/>
                </a:solidFill>
                <a:effectLst/>
                <a:latin typeface="-apple-system"/>
              </a:rPr>
              <a:t>Each observation must have its own row.</a:t>
            </a:r>
          </a:p>
          <a:p>
            <a:pPr algn="l">
              <a:buFont typeface="+mj-lt"/>
              <a:buAutoNum type="arabicPeriod"/>
            </a:pPr>
            <a:r>
              <a:rPr lang="en-US" b="0" i="0" dirty="0">
                <a:solidFill>
                  <a:srgbClr val="212529"/>
                </a:solidFill>
                <a:effectLst/>
                <a:latin typeface="-apple-system"/>
              </a:rPr>
              <a:t>Each value must have its own cell.</a:t>
            </a:r>
          </a:p>
          <a:p>
            <a:endParaRPr lang="en-US" dirty="0"/>
          </a:p>
        </p:txBody>
      </p:sp>
      <p:pic>
        <p:nvPicPr>
          <p:cNvPr id="1026" name="Picture 2" descr="Following three rules makes a dataset tidy: variables are in columns, observations are in rows, and values are in cells.">
            <a:extLst>
              <a:ext uri="{FF2B5EF4-FFF2-40B4-BE49-F238E27FC236}">
                <a16:creationId xmlns:a16="http://schemas.microsoft.com/office/drawing/2014/main" id="{98D39D03-216C-D42A-8E6F-B2968B955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91" y="3260587"/>
            <a:ext cx="10343322" cy="3232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26C17B-3232-F3C3-CF97-7839341540C9}"/>
              </a:ext>
            </a:extLst>
          </p:cNvPr>
          <p:cNvSpPr txBox="1"/>
          <p:nvPr/>
        </p:nvSpPr>
        <p:spPr>
          <a:xfrm>
            <a:off x="765313" y="6492875"/>
            <a:ext cx="4896340" cy="369332"/>
          </a:xfrm>
          <a:prstGeom prst="rect">
            <a:avLst/>
          </a:prstGeom>
          <a:noFill/>
        </p:spPr>
        <p:txBody>
          <a:bodyPr wrap="none" rtlCol="0">
            <a:spAutoFit/>
          </a:bodyPr>
          <a:lstStyle/>
          <a:p>
            <a:r>
              <a:rPr lang="en-US" dirty="0"/>
              <a:t>Credit – R for Data Science, by Hadley Wickham</a:t>
            </a:r>
          </a:p>
        </p:txBody>
      </p:sp>
    </p:spTree>
    <p:extLst>
      <p:ext uri="{BB962C8B-B14F-4D97-AF65-F5344CB8AC3E}">
        <p14:creationId xmlns:p14="http://schemas.microsoft.com/office/powerpoint/2010/main" val="184145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A517-2409-32F0-6E80-95F851404EEA}"/>
              </a:ext>
            </a:extLst>
          </p:cNvPr>
          <p:cNvSpPr>
            <a:spLocks noGrp="1"/>
          </p:cNvSpPr>
          <p:nvPr>
            <p:ph type="title"/>
          </p:nvPr>
        </p:nvSpPr>
        <p:spPr/>
        <p:txBody>
          <a:bodyPr/>
          <a:lstStyle/>
          <a:p>
            <a:r>
              <a:rPr lang="en-US" dirty="0"/>
              <a:t>What not to do</a:t>
            </a:r>
          </a:p>
        </p:txBody>
      </p:sp>
      <p:graphicFrame>
        <p:nvGraphicFramePr>
          <p:cNvPr id="8" name="Table 7">
            <a:extLst>
              <a:ext uri="{FF2B5EF4-FFF2-40B4-BE49-F238E27FC236}">
                <a16:creationId xmlns:a16="http://schemas.microsoft.com/office/drawing/2014/main" id="{C5311E58-84D1-6B10-B457-7ED4A8DD7F82}"/>
              </a:ext>
            </a:extLst>
          </p:cNvPr>
          <p:cNvGraphicFramePr>
            <a:graphicFrameLocks noGrp="1"/>
          </p:cNvGraphicFramePr>
          <p:nvPr>
            <p:extLst>
              <p:ext uri="{D42A27DB-BD31-4B8C-83A1-F6EECF244321}">
                <p14:modId xmlns:p14="http://schemas.microsoft.com/office/powerpoint/2010/main" val="3206740508"/>
              </p:ext>
            </p:extLst>
          </p:nvPr>
        </p:nvGraphicFramePr>
        <p:xfrm>
          <a:off x="0" y="1671846"/>
          <a:ext cx="12165498" cy="2498467"/>
        </p:xfrm>
        <a:graphic>
          <a:graphicData uri="http://schemas.openxmlformats.org/drawingml/2006/table">
            <a:tbl>
              <a:tblPr firstRow="1" bandRow="1">
                <a:tableStyleId>{5C22544A-7EE6-4342-B048-85BDC9FD1C3A}</a:tableStyleId>
              </a:tblPr>
              <a:tblGrid>
                <a:gridCol w="629481">
                  <a:extLst>
                    <a:ext uri="{9D8B030D-6E8A-4147-A177-3AD203B41FA5}">
                      <a16:colId xmlns:a16="http://schemas.microsoft.com/office/drawing/2014/main" val="1948638669"/>
                    </a:ext>
                  </a:extLst>
                </a:gridCol>
                <a:gridCol w="861643">
                  <a:extLst>
                    <a:ext uri="{9D8B030D-6E8A-4147-A177-3AD203B41FA5}">
                      <a16:colId xmlns:a16="http://schemas.microsoft.com/office/drawing/2014/main" val="2786870089"/>
                    </a:ext>
                  </a:extLst>
                </a:gridCol>
                <a:gridCol w="575881">
                  <a:extLst>
                    <a:ext uri="{9D8B030D-6E8A-4147-A177-3AD203B41FA5}">
                      <a16:colId xmlns:a16="http://schemas.microsoft.com/office/drawing/2014/main" val="2156694967"/>
                    </a:ext>
                  </a:extLst>
                </a:gridCol>
                <a:gridCol w="473046">
                  <a:extLst>
                    <a:ext uri="{9D8B030D-6E8A-4147-A177-3AD203B41FA5}">
                      <a16:colId xmlns:a16="http://schemas.microsoft.com/office/drawing/2014/main" val="1806681597"/>
                    </a:ext>
                  </a:extLst>
                </a:gridCol>
                <a:gridCol w="658150">
                  <a:extLst>
                    <a:ext uri="{9D8B030D-6E8A-4147-A177-3AD203B41FA5}">
                      <a16:colId xmlns:a16="http://schemas.microsoft.com/office/drawing/2014/main" val="4057154704"/>
                    </a:ext>
                  </a:extLst>
                </a:gridCol>
                <a:gridCol w="697382">
                  <a:extLst>
                    <a:ext uri="{9D8B030D-6E8A-4147-A177-3AD203B41FA5}">
                      <a16:colId xmlns:a16="http://schemas.microsoft.com/office/drawing/2014/main" val="2583281839"/>
                    </a:ext>
                  </a:extLst>
                </a:gridCol>
                <a:gridCol w="563858">
                  <a:extLst>
                    <a:ext uri="{9D8B030D-6E8A-4147-A177-3AD203B41FA5}">
                      <a16:colId xmlns:a16="http://schemas.microsoft.com/office/drawing/2014/main" val="1384571412"/>
                    </a:ext>
                  </a:extLst>
                </a:gridCol>
                <a:gridCol w="826332">
                  <a:extLst>
                    <a:ext uri="{9D8B030D-6E8A-4147-A177-3AD203B41FA5}">
                      <a16:colId xmlns:a16="http://schemas.microsoft.com/office/drawing/2014/main" val="1305261896"/>
                    </a:ext>
                  </a:extLst>
                </a:gridCol>
                <a:gridCol w="555314">
                  <a:extLst>
                    <a:ext uri="{9D8B030D-6E8A-4147-A177-3AD203B41FA5}">
                      <a16:colId xmlns:a16="http://schemas.microsoft.com/office/drawing/2014/main" val="2607448443"/>
                    </a:ext>
                  </a:extLst>
                </a:gridCol>
                <a:gridCol w="572968">
                  <a:extLst>
                    <a:ext uri="{9D8B030D-6E8A-4147-A177-3AD203B41FA5}">
                      <a16:colId xmlns:a16="http://schemas.microsoft.com/office/drawing/2014/main" val="3956806460"/>
                    </a:ext>
                  </a:extLst>
                </a:gridCol>
                <a:gridCol w="506895">
                  <a:extLst>
                    <a:ext uri="{9D8B030D-6E8A-4147-A177-3AD203B41FA5}">
                      <a16:colId xmlns:a16="http://schemas.microsoft.com/office/drawing/2014/main" val="1440822236"/>
                    </a:ext>
                  </a:extLst>
                </a:gridCol>
                <a:gridCol w="477078">
                  <a:extLst>
                    <a:ext uri="{9D8B030D-6E8A-4147-A177-3AD203B41FA5}">
                      <a16:colId xmlns:a16="http://schemas.microsoft.com/office/drawing/2014/main" val="3460791828"/>
                    </a:ext>
                  </a:extLst>
                </a:gridCol>
                <a:gridCol w="457200">
                  <a:extLst>
                    <a:ext uri="{9D8B030D-6E8A-4147-A177-3AD203B41FA5}">
                      <a16:colId xmlns:a16="http://schemas.microsoft.com/office/drawing/2014/main" val="109770180"/>
                    </a:ext>
                  </a:extLst>
                </a:gridCol>
                <a:gridCol w="725557">
                  <a:extLst>
                    <a:ext uri="{9D8B030D-6E8A-4147-A177-3AD203B41FA5}">
                      <a16:colId xmlns:a16="http://schemas.microsoft.com/office/drawing/2014/main" val="1483463656"/>
                    </a:ext>
                  </a:extLst>
                </a:gridCol>
                <a:gridCol w="467139">
                  <a:extLst>
                    <a:ext uri="{9D8B030D-6E8A-4147-A177-3AD203B41FA5}">
                      <a16:colId xmlns:a16="http://schemas.microsoft.com/office/drawing/2014/main" val="2174664193"/>
                    </a:ext>
                  </a:extLst>
                </a:gridCol>
                <a:gridCol w="765313">
                  <a:extLst>
                    <a:ext uri="{9D8B030D-6E8A-4147-A177-3AD203B41FA5}">
                      <a16:colId xmlns:a16="http://schemas.microsoft.com/office/drawing/2014/main" val="4024867064"/>
                    </a:ext>
                  </a:extLst>
                </a:gridCol>
                <a:gridCol w="745435">
                  <a:extLst>
                    <a:ext uri="{9D8B030D-6E8A-4147-A177-3AD203B41FA5}">
                      <a16:colId xmlns:a16="http://schemas.microsoft.com/office/drawing/2014/main" val="3918995804"/>
                    </a:ext>
                  </a:extLst>
                </a:gridCol>
                <a:gridCol w="479110">
                  <a:extLst>
                    <a:ext uri="{9D8B030D-6E8A-4147-A177-3AD203B41FA5}">
                      <a16:colId xmlns:a16="http://schemas.microsoft.com/office/drawing/2014/main" val="3340866836"/>
                    </a:ext>
                  </a:extLst>
                </a:gridCol>
                <a:gridCol w="563858">
                  <a:extLst>
                    <a:ext uri="{9D8B030D-6E8A-4147-A177-3AD203B41FA5}">
                      <a16:colId xmlns:a16="http://schemas.microsoft.com/office/drawing/2014/main" val="2034986406"/>
                    </a:ext>
                  </a:extLst>
                </a:gridCol>
                <a:gridCol w="563858">
                  <a:extLst>
                    <a:ext uri="{9D8B030D-6E8A-4147-A177-3AD203B41FA5}">
                      <a16:colId xmlns:a16="http://schemas.microsoft.com/office/drawing/2014/main" val="3628476646"/>
                    </a:ext>
                  </a:extLst>
                </a:gridCol>
              </a:tblGrid>
              <a:tr h="469591">
                <a:tc>
                  <a:txBody>
                    <a:bodyPr/>
                    <a:lstStyle/>
                    <a:p>
                      <a:pPr algn="l" fontAlgn="b"/>
                      <a:r>
                        <a:rPr lang="en-US" sz="1200" u="none" strike="noStrike" dirty="0">
                          <a:effectLst/>
                        </a:rPr>
                        <a:t>Site Code</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Date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Tide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Temperature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Secchi</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DO</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Sample Type</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Gear ID</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Length (m)</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Width</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Vol</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Species 1</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Count</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Lengths</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Species 2</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Count</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Lengths</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Comments</a:t>
                      </a:r>
                      <a:endParaRPr lang="en-US" sz="1200" b="0" i="0" u="none" strike="noStrike">
                        <a:solidFill>
                          <a:srgbClr val="000000"/>
                        </a:solidFill>
                        <a:effectLst/>
                        <a:latin typeface="Aptos Narrow" panose="020B0004020202020204" pitchFamily="34" charset="0"/>
                      </a:endParaRPr>
                    </a:p>
                  </a:txBody>
                  <a:tcPr marL="4556" marR="4556" marT="4556" marB="0" anchor="b"/>
                </a:tc>
                <a:extLst>
                  <a:ext uri="{0D108BD9-81ED-4DB2-BD59-A6C34878D82A}">
                    <a16:rowId xmlns:a16="http://schemas.microsoft.com/office/drawing/2014/main" val="1482442466"/>
                  </a:ext>
                </a:extLst>
              </a:tr>
              <a:tr h="249787">
                <a:tc>
                  <a:txBody>
                    <a:bodyPr/>
                    <a:lstStyle/>
                    <a:p>
                      <a:pPr algn="l" fontAlgn="b"/>
                      <a:r>
                        <a:rPr lang="en-US" sz="1200" u="none" strike="noStrike">
                          <a:effectLst/>
                        </a:rPr>
                        <a:t>A1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2024-01-01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6:34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Ebb</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74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12.2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225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16</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23, 45, 56</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76, 23</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4556" marR="4556" marT="4556" marB="0" anchor="b"/>
                </a:tc>
                <a:extLst>
                  <a:ext uri="{0D108BD9-81ED-4DB2-BD59-A6C34878D82A}">
                    <a16:rowId xmlns:a16="http://schemas.microsoft.com/office/drawing/2014/main" val="1336968668"/>
                  </a:ext>
                </a:extLst>
              </a:tr>
              <a:tr h="469591">
                <a:tc>
                  <a:txBody>
                    <a:bodyPr/>
                    <a:lstStyle/>
                    <a:p>
                      <a:pPr algn="l" fontAlgn="b"/>
                      <a:r>
                        <a:rPr lang="en-US" sz="1200" u="none" strike="noStrike">
                          <a:effectLst/>
                        </a:rPr>
                        <a:t>A1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2024-01-01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6:34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74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12.2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69</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Didn't measure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123, 24,56</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b="0" i="0" u="none" strike="noStrike" dirty="0" err="1">
                          <a:solidFill>
                            <a:srgbClr val="000000"/>
                          </a:solidFill>
                          <a:effectLst/>
                          <a:latin typeface="Aptos Narrow" panose="020B0004020202020204" pitchFamily="34" charset="0"/>
                        </a:rPr>
                        <a:t>Geneitc</a:t>
                      </a:r>
                      <a:r>
                        <a:rPr lang="en-US" sz="1200" b="0" i="0" u="none" strike="noStrike" dirty="0">
                          <a:solidFill>
                            <a:srgbClr val="000000"/>
                          </a:solidFill>
                          <a:effectLst/>
                          <a:latin typeface="Aptos Narrow" panose="020B0004020202020204" pitchFamily="34" charset="0"/>
                        </a:rPr>
                        <a:t> tag 001</a:t>
                      </a:r>
                    </a:p>
                  </a:txBody>
                  <a:tcPr marL="4556" marR="4556" marT="4556" marB="0" anchor="b"/>
                </a:tc>
                <a:extLst>
                  <a:ext uri="{0D108BD9-81ED-4DB2-BD59-A6C34878D82A}">
                    <a16:rowId xmlns:a16="http://schemas.microsoft.com/office/drawing/2014/main" val="3957868496"/>
                  </a:ext>
                </a:extLst>
              </a:tr>
              <a:tr h="249787">
                <a:tc>
                  <a:txBody>
                    <a:bodyPr/>
                    <a:lstStyle/>
                    <a:p>
                      <a:pPr algn="l" fontAlgn="b"/>
                      <a:r>
                        <a:rPr lang="en-US" sz="1200" u="none" strike="noStrike">
                          <a:effectLst/>
                        </a:rPr>
                        <a:t>A1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2024-01-01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6:34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74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12.2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Zoop3</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4556" marR="4556" marT="4556" marB="0" anchor="b"/>
                </a:tc>
                <a:extLst>
                  <a:ext uri="{0D108BD9-81ED-4DB2-BD59-A6C34878D82A}">
                    <a16:rowId xmlns:a16="http://schemas.microsoft.com/office/drawing/2014/main" val="2294515132"/>
                  </a:ext>
                </a:extLst>
              </a:tr>
              <a:tr h="469591">
                <a:tc>
                  <a:txBody>
                    <a:bodyPr/>
                    <a:lstStyle/>
                    <a:p>
                      <a:pPr algn="l" fontAlgn="b"/>
                      <a:r>
                        <a:rPr lang="en-US" sz="1200" u="none" strike="noStrike">
                          <a:effectLst/>
                        </a:rPr>
                        <a:t>BL5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2024-01-04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8:04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Low Slack</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17.8</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Forgot secchi</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9.9</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Fyke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Fyke1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none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none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none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354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REDEAR</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110</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BLABAS</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dirty="0">
                          <a:effectLst/>
                        </a:rPr>
                        <a:t>345</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Aptos Narrow" panose="020B0004020202020204" pitchFamily="34" charset="0"/>
                        </a:rPr>
                        <a:t>Geneitc</a:t>
                      </a:r>
                      <a:r>
                        <a:rPr lang="en-US" sz="1200" b="0" i="0" u="none" strike="noStrike" dirty="0">
                          <a:solidFill>
                            <a:srgbClr val="000000"/>
                          </a:solidFill>
                          <a:effectLst/>
                          <a:latin typeface="Aptos Narrow" panose="020B0004020202020204" pitchFamily="34" charset="0"/>
                        </a:rPr>
                        <a:t> tag 002</a:t>
                      </a:r>
                    </a:p>
                  </a:txBody>
                  <a:tcPr marL="4556" marR="4556" marT="4556" marB="0" anchor="b"/>
                </a:tc>
                <a:extLst>
                  <a:ext uri="{0D108BD9-81ED-4DB2-BD59-A6C34878D82A}">
                    <a16:rowId xmlns:a16="http://schemas.microsoft.com/office/drawing/2014/main" val="3952888834"/>
                  </a:ext>
                </a:extLst>
              </a:tr>
              <a:tr h="469591">
                <a:tc>
                  <a:txBody>
                    <a:bodyPr/>
                    <a:lstStyle/>
                    <a:p>
                      <a:pPr algn="l" fontAlgn="b"/>
                      <a:r>
                        <a:rPr lang="en-US" sz="1200" u="none" strike="noStrike">
                          <a:effectLst/>
                        </a:rPr>
                        <a:t>C3</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2024-01-03</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10:43</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High Slack</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dirty="0">
                          <a:effectLst/>
                        </a:rPr>
                        <a:t>12.6</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110</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10.2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Seine2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34</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12</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345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dirty="0">
                          <a:effectLst/>
                        </a:rPr>
                        <a:t>WHICAT</a:t>
                      </a:r>
                      <a:endParaRPr lang="en-US" sz="1200" b="0" i="0" u="none" strike="noStrike" dirty="0">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Didn't measure</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r>
                        <a:rPr lang="en-US" sz="1200" u="none" strike="noStrike">
                          <a:effectLst/>
                        </a:rPr>
                        <a:t>123, 24,56</a:t>
                      </a:r>
                      <a:endParaRPr lang="en-US" sz="1200" b="0" i="0" u="none" strike="noStrike">
                        <a:solidFill>
                          <a:srgbClr val="000000"/>
                        </a:solidFill>
                        <a:effectLst/>
                        <a:latin typeface="Aptos Narrow" panose="020B0004020202020204" pitchFamily="34" charset="0"/>
                      </a:endParaRPr>
                    </a:p>
                  </a:txBody>
                  <a:tcPr marL="4556" marR="4556" marT="4556"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4556" marR="4556" marT="4556" marB="0" anchor="b"/>
                </a:tc>
                <a:extLst>
                  <a:ext uri="{0D108BD9-81ED-4DB2-BD59-A6C34878D82A}">
                    <a16:rowId xmlns:a16="http://schemas.microsoft.com/office/drawing/2014/main" val="797011809"/>
                  </a:ext>
                </a:extLst>
              </a:tr>
            </a:tbl>
          </a:graphicData>
        </a:graphic>
      </p:graphicFrame>
      <p:sp>
        <p:nvSpPr>
          <p:cNvPr id="10" name="Rectangle 9">
            <a:extLst>
              <a:ext uri="{FF2B5EF4-FFF2-40B4-BE49-F238E27FC236}">
                <a16:creationId xmlns:a16="http://schemas.microsoft.com/office/drawing/2014/main" id="{F21627B3-6BEB-A6BC-22B7-C1C42DACEFD6}"/>
              </a:ext>
            </a:extLst>
          </p:cNvPr>
          <p:cNvSpPr/>
          <p:nvPr/>
        </p:nvSpPr>
        <p:spPr>
          <a:xfrm>
            <a:off x="0" y="2126974"/>
            <a:ext cx="4492487" cy="11131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0C26A86-4585-E393-8B43-0D84225EB1F9}"/>
              </a:ext>
            </a:extLst>
          </p:cNvPr>
          <p:cNvSpPr txBox="1"/>
          <p:nvPr/>
        </p:nvSpPr>
        <p:spPr>
          <a:xfrm>
            <a:off x="437321" y="1321356"/>
            <a:ext cx="2343719" cy="369332"/>
          </a:xfrm>
          <a:prstGeom prst="rect">
            <a:avLst/>
          </a:prstGeom>
          <a:noFill/>
        </p:spPr>
        <p:txBody>
          <a:bodyPr wrap="none" rtlCol="0">
            <a:spAutoFit/>
          </a:bodyPr>
          <a:lstStyle/>
          <a:p>
            <a:r>
              <a:rPr lang="en-US" dirty="0"/>
              <a:t>Repeated information</a:t>
            </a:r>
          </a:p>
        </p:txBody>
      </p:sp>
      <p:cxnSp>
        <p:nvCxnSpPr>
          <p:cNvPr id="13" name="Straight Arrow Connector 12">
            <a:extLst>
              <a:ext uri="{FF2B5EF4-FFF2-40B4-BE49-F238E27FC236}">
                <a16:creationId xmlns:a16="http://schemas.microsoft.com/office/drawing/2014/main" id="{6F99AD0E-1A51-8193-D004-F87C6975AF7C}"/>
              </a:ext>
            </a:extLst>
          </p:cNvPr>
          <p:cNvCxnSpPr>
            <a:cxnSpLocks/>
          </p:cNvCxnSpPr>
          <p:nvPr/>
        </p:nvCxnSpPr>
        <p:spPr>
          <a:xfrm>
            <a:off x="1609180" y="1628948"/>
            <a:ext cx="338890" cy="49802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5" name="Left Brace 14">
            <a:extLst>
              <a:ext uri="{FF2B5EF4-FFF2-40B4-BE49-F238E27FC236}">
                <a16:creationId xmlns:a16="http://schemas.microsoft.com/office/drawing/2014/main" id="{3CFFC199-284E-FD92-254D-866722A8F655}"/>
              </a:ext>
            </a:extLst>
          </p:cNvPr>
          <p:cNvSpPr/>
          <p:nvPr/>
        </p:nvSpPr>
        <p:spPr>
          <a:xfrm rot="5400000">
            <a:off x="9541759" y="-409026"/>
            <a:ext cx="303289" cy="3592462"/>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9868FAE-5970-6F6B-20AA-CCBCBAEF6A27}"/>
              </a:ext>
            </a:extLst>
          </p:cNvPr>
          <p:cNvSpPr txBox="1"/>
          <p:nvPr/>
        </p:nvSpPr>
        <p:spPr>
          <a:xfrm>
            <a:off x="7706139" y="833820"/>
            <a:ext cx="4125104" cy="369332"/>
          </a:xfrm>
          <a:prstGeom prst="rect">
            <a:avLst/>
          </a:prstGeom>
          <a:noFill/>
        </p:spPr>
        <p:txBody>
          <a:bodyPr wrap="none" rtlCol="0">
            <a:spAutoFit/>
          </a:bodyPr>
          <a:lstStyle/>
          <a:p>
            <a:r>
              <a:rPr lang="en-US" dirty="0"/>
              <a:t>Multiple columns with same type of info</a:t>
            </a:r>
          </a:p>
        </p:txBody>
      </p:sp>
      <p:sp>
        <p:nvSpPr>
          <p:cNvPr id="18" name="TextBox 17">
            <a:extLst>
              <a:ext uri="{FF2B5EF4-FFF2-40B4-BE49-F238E27FC236}">
                <a16:creationId xmlns:a16="http://schemas.microsoft.com/office/drawing/2014/main" id="{86811A7C-FB8B-A3D1-420C-ABAF2833118D}"/>
              </a:ext>
            </a:extLst>
          </p:cNvPr>
          <p:cNvSpPr txBox="1"/>
          <p:nvPr/>
        </p:nvSpPr>
        <p:spPr>
          <a:xfrm>
            <a:off x="7808843" y="4659307"/>
            <a:ext cx="3536546" cy="369332"/>
          </a:xfrm>
          <a:prstGeom prst="rect">
            <a:avLst/>
          </a:prstGeom>
          <a:noFill/>
        </p:spPr>
        <p:txBody>
          <a:bodyPr wrap="none" rtlCol="0">
            <a:spAutoFit/>
          </a:bodyPr>
          <a:lstStyle/>
          <a:p>
            <a:r>
              <a:rPr lang="en-US" dirty="0"/>
              <a:t>Multiple values stored in one cell</a:t>
            </a:r>
          </a:p>
        </p:txBody>
      </p:sp>
      <p:cxnSp>
        <p:nvCxnSpPr>
          <p:cNvPr id="20" name="Straight Arrow Connector 19">
            <a:extLst>
              <a:ext uri="{FF2B5EF4-FFF2-40B4-BE49-F238E27FC236}">
                <a16:creationId xmlns:a16="http://schemas.microsoft.com/office/drawing/2014/main" id="{FEF9D319-0370-174B-385C-890C321E4794}"/>
              </a:ext>
            </a:extLst>
          </p:cNvPr>
          <p:cNvCxnSpPr>
            <a:stCxn id="18" idx="0"/>
          </p:cNvCxnSpPr>
          <p:nvPr/>
        </p:nvCxnSpPr>
        <p:spPr>
          <a:xfrm flipV="1">
            <a:off x="9577116" y="2325757"/>
            <a:ext cx="116287" cy="2333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7ED90F-8ADE-7512-4930-C718615222E7}"/>
              </a:ext>
            </a:extLst>
          </p:cNvPr>
          <p:cNvCxnSpPr>
            <a:cxnSpLocks/>
          </p:cNvCxnSpPr>
          <p:nvPr/>
        </p:nvCxnSpPr>
        <p:spPr>
          <a:xfrm flipV="1">
            <a:off x="9527769" y="2845571"/>
            <a:ext cx="1584179" cy="1799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F1DF49D-5276-F975-3B9C-8EF6378FA76A}"/>
              </a:ext>
            </a:extLst>
          </p:cNvPr>
          <p:cNvSpPr txBox="1"/>
          <p:nvPr/>
        </p:nvSpPr>
        <p:spPr>
          <a:xfrm>
            <a:off x="2171556" y="4836139"/>
            <a:ext cx="3320845" cy="369332"/>
          </a:xfrm>
          <a:prstGeom prst="rect">
            <a:avLst/>
          </a:prstGeom>
          <a:noFill/>
        </p:spPr>
        <p:txBody>
          <a:bodyPr wrap="none" rtlCol="0">
            <a:spAutoFit/>
          </a:bodyPr>
          <a:lstStyle/>
          <a:p>
            <a:r>
              <a:rPr lang="en-US" dirty="0"/>
              <a:t>Comments in numeric columns</a:t>
            </a:r>
          </a:p>
        </p:txBody>
      </p:sp>
      <p:cxnSp>
        <p:nvCxnSpPr>
          <p:cNvPr id="27" name="Straight Arrow Connector 26">
            <a:extLst>
              <a:ext uri="{FF2B5EF4-FFF2-40B4-BE49-F238E27FC236}">
                <a16:creationId xmlns:a16="http://schemas.microsoft.com/office/drawing/2014/main" id="{94B1BFC6-75F1-C37F-1304-11B87EFF4C05}"/>
              </a:ext>
            </a:extLst>
          </p:cNvPr>
          <p:cNvCxnSpPr>
            <a:stCxn id="25" idx="0"/>
          </p:cNvCxnSpPr>
          <p:nvPr/>
        </p:nvCxnSpPr>
        <p:spPr>
          <a:xfrm flipH="1" flipV="1">
            <a:off x="3747052" y="3520569"/>
            <a:ext cx="84927" cy="1315570"/>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AF2B216-6E00-BC00-D78E-DCD13B2546E1}"/>
              </a:ext>
            </a:extLst>
          </p:cNvPr>
          <p:cNvCxnSpPr>
            <a:cxnSpLocks/>
            <a:stCxn id="25" idx="0"/>
          </p:cNvCxnSpPr>
          <p:nvPr/>
        </p:nvCxnSpPr>
        <p:spPr>
          <a:xfrm flipV="1">
            <a:off x="3831979" y="3977606"/>
            <a:ext cx="5407474" cy="858533"/>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F9B69338-E0B9-0D18-8C3D-0C44EBABE26B}"/>
              </a:ext>
            </a:extLst>
          </p:cNvPr>
          <p:cNvSpPr txBox="1"/>
          <p:nvPr/>
        </p:nvSpPr>
        <p:spPr>
          <a:xfrm>
            <a:off x="5397560" y="5541148"/>
            <a:ext cx="3790268" cy="369332"/>
          </a:xfrm>
          <a:prstGeom prst="rect">
            <a:avLst/>
          </a:prstGeom>
          <a:noFill/>
        </p:spPr>
        <p:txBody>
          <a:bodyPr wrap="none" rtlCol="0">
            <a:spAutoFit/>
          </a:bodyPr>
          <a:lstStyle/>
          <a:p>
            <a:r>
              <a:rPr lang="en-US" dirty="0"/>
              <a:t>Multiple indicators of missing values</a:t>
            </a:r>
          </a:p>
        </p:txBody>
      </p:sp>
      <p:cxnSp>
        <p:nvCxnSpPr>
          <p:cNvPr id="32" name="Straight Arrow Connector 31">
            <a:extLst>
              <a:ext uri="{FF2B5EF4-FFF2-40B4-BE49-F238E27FC236}">
                <a16:creationId xmlns:a16="http://schemas.microsoft.com/office/drawing/2014/main" id="{205AF917-BC2F-BF94-B263-465C05520B89}"/>
              </a:ext>
            </a:extLst>
          </p:cNvPr>
          <p:cNvCxnSpPr>
            <a:cxnSpLocks/>
          </p:cNvCxnSpPr>
          <p:nvPr/>
        </p:nvCxnSpPr>
        <p:spPr>
          <a:xfrm>
            <a:off x="5936171" y="773698"/>
            <a:ext cx="1634133" cy="104998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ECBFD8E-F120-4172-390B-FFCC929E1BCB}"/>
              </a:ext>
            </a:extLst>
          </p:cNvPr>
          <p:cNvCxnSpPr>
            <a:cxnSpLocks/>
          </p:cNvCxnSpPr>
          <p:nvPr/>
        </p:nvCxnSpPr>
        <p:spPr>
          <a:xfrm flipH="1">
            <a:off x="1926630" y="782574"/>
            <a:ext cx="4052537" cy="99189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F444A33-AD8C-1E69-EC39-E9E21BD1DA8C}"/>
              </a:ext>
            </a:extLst>
          </p:cNvPr>
          <p:cNvSpPr txBox="1"/>
          <p:nvPr/>
        </p:nvSpPr>
        <p:spPr>
          <a:xfrm>
            <a:off x="4257873" y="524758"/>
            <a:ext cx="3600666" cy="369332"/>
          </a:xfrm>
          <a:prstGeom prst="rect">
            <a:avLst/>
          </a:prstGeom>
          <a:noFill/>
        </p:spPr>
        <p:txBody>
          <a:bodyPr wrap="none" rtlCol="0">
            <a:spAutoFit/>
          </a:bodyPr>
          <a:lstStyle/>
          <a:p>
            <a:r>
              <a:rPr lang="en-US" dirty="0"/>
              <a:t>Multiple columns with same name</a:t>
            </a:r>
          </a:p>
        </p:txBody>
      </p:sp>
      <p:cxnSp>
        <p:nvCxnSpPr>
          <p:cNvPr id="40" name="Straight Arrow Connector 39">
            <a:extLst>
              <a:ext uri="{FF2B5EF4-FFF2-40B4-BE49-F238E27FC236}">
                <a16:creationId xmlns:a16="http://schemas.microsoft.com/office/drawing/2014/main" id="{C5A6835C-E5C9-D614-A264-C0494F5D59D1}"/>
              </a:ext>
            </a:extLst>
          </p:cNvPr>
          <p:cNvCxnSpPr>
            <a:cxnSpLocks/>
            <a:stCxn id="31" idx="0"/>
          </p:cNvCxnSpPr>
          <p:nvPr/>
        </p:nvCxnSpPr>
        <p:spPr>
          <a:xfrm flipH="1" flipV="1">
            <a:off x="6156857" y="3520569"/>
            <a:ext cx="1135837" cy="2020579"/>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0AB5E71-BE13-5EE1-DEDD-23186C2B77F7}"/>
              </a:ext>
            </a:extLst>
          </p:cNvPr>
          <p:cNvCxnSpPr>
            <a:cxnSpLocks/>
            <a:stCxn id="31" idx="0"/>
          </p:cNvCxnSpPr>
          <p:nvPr/>
        </p:nvCxnSpPr>
        <p:spPr>
          <a:xfrm flipV="1">
            <a:off x="7292694" y="2683565"/>
            <a:ext cx="434782" cy="2857583"/>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747621BB-B527-4277-B655-0729CEE16D67}"/>
              </a:ext>
            </a:extLst>
          </p:cNvPr>
          <p:cNvSpPr txBox="1"/>
          <p:nvPr/>
        </p:nvSpPr>
        <p:spPr>
          <a:xfrm>
            <a:off x="10099541" y="5516756"/>
            <a:ext cx="2902077" cy="369332"/>
          </a:xfrm>
          <a:prstGeom prst="rect">
            <a:avLst/>
          </a:prstGeom>
          <a:noFill/>
        </p:spPr>
        <p:txBody>
          <a:bodyPr wrap="none" rtlCol="0">
            <a:spAutoFit/>
          </a:bodyPr>
          <a:lstStyle/>
          <a:p>
            <a:r>
              <a:rPr lang="en-US" dirty="0"/>
              <a:t>Valuable info in comments</a:t>
            </a:r>
          </a:p>
        </p:txBody>
      </p:sp>
      <p:cxnSp>
        <p:nvCxnSpPr>
          <p:cNvPr id="47" name="Straight Arrow Connector 46">
            <a:extLst>
              <a:ext uri="{FF2B5EF4-FFF2-40B4-BE49-F238E27FC236}">
                <a16:creationId xmlns:a16="http://schemas.microsoft.com/office/drawing/2014/main" id="{CD7AFF11-0D2B-A533-FD0B-B82353EF39D9}"/>
              </a:ext>
            </a:extLst>
          </p:cNvPr>
          <p:cNvCxnSpPr>
            <a:cxnSpLocks/>
          </p:cNvCxnSpPr>
          <p:nvPr/>
        </p:nvCxnSpPr>
        <p:spPr>
          <a:xfrm flipV="1">
            <a:off x="11490156" y="3843906"/>
            <a:ext cx="341087" cy="1755198"/>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779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p:bldP spid="18" grpId="0"/>
      <p:bldP spid="25" grpId="0"/>
      <p:bldP spid="31" grpId="0"/>
      <p:bldP spid="38"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A517-2409-32F0-6E80-95F851404EEA}"/>
              </a:ext>
            </a:extLst>
          </p:cNvPr>
          <p:cNvSpPr>
            <a:spLocks noGrp="1"/>
          </p:cNvSpPr>
          <p:nvPr>
            <p:ph type="title"/>
          </p:nvPr>
        </p:nvSpPr>
        <p:spPr>
          <a:xfrm>
            <a:off x="838200" y="0"/>
            <a:ext cx="10515600" cy="1325563"/>
          </a:xfrm>
        </p:spPr>
        <p:txBody>
          <a:bodyPr/>
          <a:lstStyle/>
          <a:p>
            <a:r>
              <a:rPr lang="en-US" dirty="0"/>
              <a:t>So what should we do?</a:t>
            </a:r>
          </a:p>
        </p:txBody>
      </p:sp>
      <p:graphicFrame>
        <p:nvGraphicFramePr>
          <p:cNvPr id="4" name="Table 3">
            <a:extLst>
              <a:ext uri="{FF2B5EF4-FFF2-40B4-BE49-F238E27FC236}">
                <a16:creationId xmlns:a16="http://schemas.microsoft.com/office/drawing/2014/main" id="{E0271B44-D7DC-786B-FF67-B3A9270EFC3A}"/>
              </a:ext>
            </a:extLst>
          </p:cNvPr>
          <p:cNvGraphicFramePr>
            <a:graphicFrameLocks noGrp="1"/>
          </p:cNvGraphicFramePr>
          <p:nvPr>
            <p:extLst>
              <p:ext uri="{D42A27DB-BD31-4B8C-83A1-F6EECF244321}">
                <p14:modId xmlns:p14="http://schemas.microsoft.com/office/powerpoint/2010/main" val="3205620015"/>
              </p:ext>
            </p:extLst>
          </p:nvPr>
        </p:nvGraphicFramePr>
        <p:xfrm>
          <a:off x="2476914" y="1280088"/>
          <a:ext cx="9499763" cy="1696720"/>
        </p:xfrm>
        <a:graphic>
          <a:graphicData uri="http://schemas.openxmlformats.org/drawingml/2006/table">
            <a:tbl>
              <a:tblPr firstRow="1" bandRow="1">
                <a:tableStyleId>{5C22544A-7EE6-4342-B048-85BDC9FD1C3A}</a:tableStyleId>
              </a:tblPr>
              <a:tblGrid>
                <a:gridCol w="887476">
                  <a:extLst>
                    <a:ext uri="{9D8B030D-6E8A-4147-A177-3AD203B41FA5}">
                      <a16:colId xmlns:a16="http://schemas.microsoft.com/office/drawing/2014/main" val="560141213"/>
                    </a:ext>
                  </a:extLst>
                </a:gridCol>
                <a:gridCol w="726869">
                  <a:extLst>
                    <a:ext uri="{9D8B030D-6E8A-4147-A177-3AD203B41FA5}">
                      <a16:colId xmlns:a16="http://schemas.microsoft.com/office/drawing/2014/main" val="864773238"/>
                    </a:ext>
                  </a:extLst>
                </a:gridCol>
                <a:gridCol w="825987">
                  <a:extLst>
                    <a:ext uri="{9D8B030D-6E8A-4147-A177-3AD203B41FA5}">
                      <a16:colId xmlns:a16="http://schemas.microsoft.com/office/drawing/2014/main" val="1676090035"/>
                    </a:ext>
                  </a:extLst>
                </a:gridCol>
                <a:gridCol w="704841">
                  <a:extLst>
                    <a:ext uri="{9D8B030D-6E8A-4147-A177-3AD203B41FA5}">
                      <a16:colId xmlns:a16="http://schemas.microsoft.com/office/drawing/2014/main" val="1519969581"/>
                    </a:ext>
                  </a:extLst>
                </a:gridCol>
                <a:gridCol w="903079">
                  <a:extLst>
                    <a:ext uri="{9D8B030D-6E8A-4147-A177-3AD203B41FA5}">
                      <a16:colId xmlns:a16="http://schemas.microsoft.com/office/drawing/2014/main" val="4084061455"/>
                    </a:ext>
                  </a:extLst>
                </a:gridCol>
                <a:gridCol w="848013">
                  <a:extLst>
                    <a:ext uri="{9D8B030D-6E8A-4147-A177-3AD203B41FA5}">
                      <a16:colId xmlns:a16="http://schemas.microsoft.com/office/drawing/2014/main" val="3499821129"/>
                    </a:ext>
                  </a:extLst>
                </a:gridCol>
                <a:gridCol w="1046249">
                  <a:extLst>
                    <a:ext uri="{9D8B030D-6E8A-4147-A177-3AD203B41FA5}">
                      <a16:colId xmlns:a16="http://schemas.microsoft.com/office/drawing/2014/main" val="273092421"/>
                    </a:ext>
                  </a:extLst>
                </a:gridCol>
                <a:gridCol w="682815">
                  <a:extLst>
                    <a:ext uri="{9D8B030D-6E8A-4147-A177-3AD203B41FA5}">
                      <a16:colId xmlns:a16="http://schemas.microsoft.com/office/drawing/2014/main" val="801303199"/>
                    </a:ext>
                  </a:extLst>
                </a:gridCol>
                <a:gridCol w="704843">
                  <a:extLst>
                    <a:ext uri="{9D8B030D-6E8A-4147-A177-3AD203B41FA5}">
                      <a16:colId xmlns:a16="http://schemas.microsoft.com/office/drawing/2014/main" val="1813057755"/>
                    </a:ext>
                  </a:extLst>
                </a:gridCol>
                <a:gridCol w="2169591">
                  <a:extLst>
                    <a:ext uri="{9D8B030D-6E8A-4147-A177-3AD203B41FA5}">
                      <a16:colId xmlns:a16="http://schemas.microsoft.com/office/drawing/2014/main" val="3151716834"/>
                    </a:ext>
                  </a:extLst>
                </a:gridCol>
              </a:tblGrid>
              <a:tr h="184150">
                <a:tc>
                  <a:txBody>
                    <a:bodyPr/>
                    <a:lstStyle/>
                    <a:p>
                      <a:pPr algn="l" fontAlgn="b"/>
                      <a:r>
                        <a:rPr lang="en-US" sz="1200" u="none" strike="noStrike">
                          <a:effectLst/>
                        </a:rPr>
                        <a:t>VisitID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err="1">
                          <a:effectLst/>
                        </a:rPr>
                        <a:t>SiteCode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Date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Weather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Temperature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Secchi</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DO</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Comments</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85537357"/>
                  </a:ext>
                </a:extLst>
              </a:tr>
              <a:tr h="184150">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84906615"/>
                  </a:ext>
                </a:extLst>
              </a:tr>
              <a:tr h="184150">
                <a:tc>
                  <a:txBody>
                    <a:bodyPr/>
                    <a:lstStyle/>
                    <a:p>
                      <a:pPr algn="l" fontAlgn="b"/>
                      <a:r>
                        <a:rPr lang="en-US" sz="1200" u="none" strike="noStrike" dirty="0">
                          <a:effectLst/>
                        </a:rPr>
                        <a:t>B245293</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Flood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Cloudy</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25.2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Nearby ag field draining, water was nasty looking</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04232002"/>
                  </a:ext>
                </a:extLst>
              </a:tr>
              <a:tr h="184150">
                <a:tc>
                  <a:txBody>
                    <a:bodyPr/>
                    <a:lstStyle/>
                    <a:p>
                      <a:pPr algn="l" fontAlgn="b"/>
                      <a:r>
                        <a:rPr lang="en-US" sz="1200" u="none" strike="noStrike">
                          <a:effectLst/>
                        </a:rPr>
                        <a:t>C345294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High Slack</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Rainy</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90641964"/>
                  </a:ext>
                </a:extLst>
              </a:tr>
              <a:tr h="184150">
                <a:tc>
                  <a:txBody>
                    <a:bodyPr/>
                    <a:lstStyle/>
                    <a:p>
                      <a:pPr algn="l" fontAlgn="b"/>
                      <a:r>
                        <a:rPr lang="en-US" sz="1200" u="none" strike="noStrike">
                          <a:effectLst/>
                        </a:rPr>
                        <a:t>BL545295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BL5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8:04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Low Slack</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17.8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i="0" u="none" strike="noStrike" dirty="0">
                          <a:solidFill>
                            <a:srgbClr val="000000"/>
                          </a:solidFill>
                          <a:effectLst/>
                          <a:latin typeface="Aptos Narrow" panose="020B0004020202020204" pitchFamily="34" charset="0"/>
                        </a:rPr>
                        <a:t>NA</a:t>
                      </a:r>
                    </a:p>
                  </a:txBody>
                  <a:tcPr marL="6350" marR="6350" marT="6350" marB="0" anchor="b"/>
                </a:tc>
                <a:tc>
                  <a:txBody>
                    <a:bodyPr/>
                    <a:lstStyle/>
                    <a:p>
                      <a:pPr algn="r" fontAlgn="b"/>
                      <a:r>
                        <a:rPr lang="en-US" sz="1200" u="none" strike="noStrike">
                          <a:effectLst/>
                        </a:rPr>
                        <a:t>9.9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Forgot secchi</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45398390"/>
                  </a:ext>
                </a:extLst>
              </a:tr>
              <a:tr h="184150">
                <a:tc>
                  <a:txBody>
                    <a:bodyPr/>
                    <a:lstStyle/>
                    <a:p>
                      <a:pPr algn="l" fontAlgn="b"/>
                      <a:r>
                        <a:rPr lang="en-US" sz="1200" u="none" strike="noStrike">
                          <a:effectLst/>
                        </a:rPr>
                        <a:t>Al245296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Al2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13:45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00671777"/>
                  </a:ext>
                </a:extLst>
              </a:tr>
              <a:tr h="184150">
                <a:tc>
                  <a:txBody>
                    <a:bodyPr/>
                    <a:lstStyle/>
                    <a:p>
                      <a:pPr algn="l" fontAlgn="b"/>
                      <a:r>
                        <a:rPr lang="en-US" sz="1200" u="none" strike="noStrike">
                          <a:effectLst/>
                        </a:rPr>
                        <a:t>FW45297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FW</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15:13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Rainy</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98193820"/>
                  </a:ext>
                </a:extLst>
              </a:tr>
              <a:tr h="184150">
                <a:tc>
                  <a:txBody>
                    <a:bodyPr/>
                    <a:lstStyle/>
                    <a:p>
                      <a:pPr algn="l" fontAlgn="b"/>
                      <a:r>
                        <a:rPr lang="en-US" sz="1200" u="none" strike="noStrike">
                          <a:effectLst/>
                        </a:rPr>
                        <a:t>H2245298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H22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High Slack</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3476555"/>
                  </a:ext>
                </a:extLst>
              </a:tr>
            </a:tbl>
          </a:graphicData>
        </a:graphic>
      </p:graphicFrame>
      <p:graphicFrame>
        <p:nvGraphicFramePr>
          <p:cNvPr id="6" name="Table 5">
            <a:extLst>
              <a:ext uri="{FF2B5EF4-FFF2-40B4-BE49-F238E27FC236}">
                <a16:creationId xmlns:a16="http://schemas.microsoft.com/office/drawing/2014/main" id="{52D24B9D-1D5F-8ACA-76F6-D8651C02D9FB}"/>
              </a:ext>
            </a:extLst>
          </p:cNvPr>
          <p:cNvGraphicFramePr>
            <a:graphicFrameLocks noGrp="1"/>
          </p:cNvGraphicFramePr>
          <p:nvPr>
            <p:extLst>
              <p:ext uri="{D42A27DB-BD31-4B8C-83A1-F6EECF244321}">
                <p14:modId xmlns:p14="http://schemas.microsoft.com/office/powerpoint/2010/main" val="2139848678"/>
              </p:ext>
            </p:extLst>
          </p:nvPr>
        </p:nvGraphicFramePr>
        <p:xfrm>
          <a:off x="2476915" y="3366749"/>
          <a:ext cx="8774180" cy="1324610"/>
        </p:xfrm>
        <a:graphic>
          <a:graphicData uri="http://schemas.openxmlformats.org/drawingml/2006/table">
            <a:tbl>
              <a:tblPr firstRow="1" bandRow="1">
                <a:tableStyleId>{21E4AEA4-8DFA-4A89-87EB-49C32662AFE0}</a:tableStyleId>
              </a:tblPr>
              <a:tblGrid>
                <a:gridCol w="764356">
                  <a:extLst>
                    <a:ext uri="{9D8B030D-6E8A-4147-A177-3AD203B41FA5}">
                      <a16:colId xmlns:a16="http://schemas.microsoft.com/office/drawing/2014/main" val="1439856058"/>
                    </a:ext>
                  </a:extLst>
                </a:gridCol>
                <a:gridCol w="987295">
                  <a:extLst>
                    <a:ext uri="{9D8B030D-6E8A-4147-A177-3AD203B41FA5}">
                      <a16:colId xmlns:a16="http://schemas.microsoft.com/office/drawing/2014/main" val="2923473690"/>
                    </a:ext>
                  </a:extLst>
                </a:gridCol>
                <a:gridCol w="1098764">
                  <a:extLst>
                    <a:ext uri="{9D8B030D-6E8A-4147-A177-3AD203B41FA5}">
                      <a16:colId xmlns:a16="http://schemas.microsoft.com/office/drawing/2014/main" val="4208779630"/>
                    </a:ext>
                  </a:extLst>
                </a:gridCol>
                <a:gridCol w="822644">
                  <a:extLst>
                    <a:ext uri="{9D8B030D-6E8A-4147-A177-3AD203B41FA5}">
                      <a16:colId xmlns:a16="http://schemas.microsoft.com/office/drawing/2014/main" val="922754564"/>
                    </a:ext>
                  </a:extLst>
                </a:gridCol>
                <a:gridCol w="625508">
                  <a:extLst>
                    <a:ext uri="{9D8B030D-6E8A-4147-A177-3AD203B41FA5}">
                      <a16:colId xmlns:a16="http://schemas.microsoft.com/office/drawing/2014/main" val="566534805"/>
                    </a:ext>
                  </a:extLst>
                </a:gridCol>
                <a:gridCol w="442169">
                  <a:extLst>
                    <a:ext uri="{9D8B030D-6E8A-4147-A177-3AD203B41FA5}">
                      <a16:colId xmlns:a16="http://schemas.microsoft.com/office/drawing/2014/main" val="1128507744"/>
                    </a:ext>
                  </a:extLst>
                </a:gridCol>
                <a:gridCol w="895123">
                  <a:extLst>
                    <a:ext uri="{9D8B030D-6E8A-4147-A177-3AD203B41FA5}">
                      <a16:colId xmlns:a16="http://schemas.microsoft.com/office/drawing/2014/main" val="811569998"/>
                    </a:ext>
                  </a:extLst>
                </a:gridCol>
                <a:gridCol w="636293">
                  <a:extLst>
                    <a:ext uri="{9D8B030D-6E8A-4147-A177-3AD203B41FA5}">
                      <a16:colId xmlns:a16="http://schemas.microsoft.com/office/drawing/2014/main" val="3582956847"/>
                    </a:ext>
                  </a:extLst>
                </a:gridCol>
                <a:gridCol w="1132384">
                  <a:extLst>
                    <a:ext uri="{9D8B030D-6E8A-4147-A177-3AD203B41FA5}">
                      <a16:colId xmlns:a16="http://schemas.microsoft.com/office/drawing/2014/main" val="3109493001"/>
                    </a:ext>
                  </a:extLst>
                </a:gridCol>
                <a:gridCol w="1369644">
                  <a:extLst>
                    <a:ext uri="{9D8B030D-6E8A-4147-A177-3AD203B41FA5}">
                      <a16:colId xmlns:a16="http://schemas.microsoft.com/office/drawing/2014/main" val="2304597988"/>
                    </a:ext>
                  </a:extLst>
                </a:gridCol>
              </a:tblGrid>
              <a:tr h="184150">
                <a:tc>
                  <a:txBody>
                    <a:bodyPr/>
                    <a:lstStyle/>
                    <a:p>
                      <a:pPr algn="l" fontAlgn="b"/>
                      <a:r>
                        <a:rPr lang="en-US" sz="1200" u="none" strike="noStrike">
                          <a:effectLst/>
                        </a:rPr>
                        <a:t>SampleID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VisitID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SampleType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GearID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Length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Width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Volume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CoditionCode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Comments</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671297325"/>
                  </a:ext>
                </a:extLst>
              </a:tr>
              <a:tr h="18415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95496680"/>
                  </a:ext>
                </a:extLst>
              </a:tr>
              <a:tr h="18415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83410338"/>
                  </a:ext>
                </a:extLst>
              </a:tr>
              <a:tr h="184150">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68839610"/>
                  </a:ext>
                </a:extLst>
              </a:tr>
              <a:tr h="184150">
                <a:tc>
                  <a:txBody>
                    <a:bodyPr/>
                    <a:lstStyle/>
                    <a:p>
                      <a:pPr algn="r" fontAlgn="b"/>
                      <a:r>
                        <a:rPr lang="en-US" sz="1200" u="none" strike="noStrike">
                          <a:effectLst/>
                        </a:rPr>
                        <a:t>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Net got snagged</a:t>
                      </a:r>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58555922"/>
                  </a:ext>
                </a:extLst>
              </a:tr>
              <a:tr h="184150">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80260240"/>
                  </a:ext>
                </a:extLst>
              </a:tr>
              <a:tr h="184150">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Fyke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Fyke1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3600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1891202"/>
                  </a:ext>
                </a:extLst>
              </a:tr>
            </a:tbl>
          </a:graphicData>
        </a:graphic>
      </p:graphicFrame>
      <p:graphicFrame>
        <p:nvGraphicFramePr>
          <p:cNvPr id="7" name="Table 6">
            <a:extLst>
              <a:ext uri="{FF2B5EF4-FFF2-40B4-BE49-F238E27FC236}">
                <a16:creationId xmlns:a16="http://schemas.microsoft.com/office/drawing/2014/main" id="{F4336DBA-0326-5A3F-C0BE-5A493330618F}"/>
              </a:ext>
            </a:extLst>
          </p:cNvPr>
          <p:cNvGraphicFramePr>
            <a:graphicFrameLocks noGrp="1"/>
          </p:cNvGraphicFramePr>
          <p:nvPr>
            <p:extLst>
              <p:ext uri="{D42A27DB-BD31-4B8C-83A1-F6EECF244321}">
                <p14:modId xmlns:p14="http://schemas.microsoft.com/office/powerpoint/2010/main" val="1162671720"/>
              </p:ext>
            </p:extLst>
          </p:nvPr>
        </p:nvGraphicFramePr>
        <p:xfrm>
          <a:off x="2564863" y="4990695"/>
          <a:ext cx="8557023" cy="3021330"/>
        </p:xfrm>
        <a:graphic>
          <a:graphicData uri="http://schemas.openxmlformats.org/drawingml/2006/table">
            <a:tbl>
              <a:tblPr firstRow="1" bandRow="1">
                <a:tableStyleId>{93296810-A885-4BE3-A3E7-6D5BEEA58F35}</a:tableStyleId>
              </a:tblPr>
              <a:tblGrid>
                <a:gridCol w="1069628">
                  <a:extLst>
                    <a:ext uri="{9D8B030D-6E8A-4147-A177-3AD203B41FA5}">
                      <a16:colId xmlns:a16="http://schemas.microsoft.com/office/drawing/2014/main" val="1122477613"/>
                    </a:ext>
                  </a:extLst>
                </a:gridCol>
                <a:gridCol w="890804">
                  <a:extLst>
                    <a:ext uri="{9D8B030D-6E8A-4147-A177-3AD203B41FA5}">
                      <a16:colId xmlns:a16="http://schemas.microsoft.com/office/drawing/2014/main" val="1354806701"/>
                    </a:ext>
                  </a:extLst>
                </a:gridCol>
                <a:gridCol w="1248452">
                  <a:extLst>
                    <a:ext uri="{9D8B030D-6E8A-4147-A177-3AD203B41FA5}">
                      <a16:colId xmlns:a16="http://schemas.microsoft.com/office/drawing/2014/main" val="3104546299"/>
                    </a:ext>
                  </a:extLst>
                </a:gridCol>
                <a:gridCol w="725227">
                  <a:extLst>
                    <a:ext uri="{9D8B030D-6E8A-4147-A177-3AD203B41FA5}">
                      <a16:colId xmlns:a16="http://schemas.microsoft.com/office/drawing/2014/main" val="1622539942"/>
                    </a:ext>
                  </a:extLst>
                </a:gridCol>
                <a:gridCol w="1414029">
                  <a:extLst>
                    <a:ext uri="{9D8B030D-6E8A-4147-A177-3AD203B41FA5}">
                      <a16:colId xmlns:a16="http://schemas.microsoft.com/office/drawing/2014/main" val="2673135142"/>
                    </a:ext>
                  </a:extLst>
                </a:gridCol>
                <a:gridCol w="1069628">
                  <a:extLst>
                    <a:ext uri="{9D8B030D-6E8A-4147-A177-3AD203B41FA5}">
                      <a16:colId xmlns:a16="http://schemas.microsoft.com/office/drawing/2014/main" val="2889101237"/>
                    </a:ext>
                  </a:extLst>
                </a:gridCol>
                <a:gridCol w="811690">
                  <a:extLst>
                    <a:ext uri="{9D8B030D-6E8A-4147-A177-3AD203B41FA5}">
                      <a16:colId xmlns:a16="http://schemas.microsoft.com/office/drawing/2014/main" val="4049407989"/>
                    </a:ext>
                  </a:extLst>
                </a:gridCol>
                <a:gridCol w="1327565">
                  <a:extLst>
                    <a:ext uri="{9D8B030D-6E8A-4147-A177-3AD203B41FA5}">
                      <a16:colId xmlns:a16="http://schemas.microsoft.com/office/drawing/2014/main" val="2670369246"/>
                    </a:ext>
                  </a:extLst>
                </a:gridCol>
              </a:tblGrid>
              <a:tr h="184150">
                <a:tc>
                  <a:txBody>
                    <a:bodyPr/>
                    <a:lstStyle/>
                    <a:p>
                      <a:pPr algn="l" fontAlgn="b"/>
                      <a:r>
                        <a:rPr lang="en-US" sz="1200" u="none" strike="noStrike">
                          <a:effectLst/>
                        </a:rPr>
                        <a:t>FishID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SampleID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SpeciesCode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Count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ForkLength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Weigth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Genetics</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FishComments</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26109828"/>
                  </a:ext>
                </a:extLst>
              </a:tr>
              <a:tr h="184150">
                <a:tc>
                  <a:txBody>
                    <a:bodyPr/>
                    <a:lstStyle/>
                    <a:p>
                      <a:pPr algn="r" fontAlgn="b"/>
                      <a:r>
                        <a:rPr lang="en-US" sz="1200" u="none" strike="noStrike">
                          <a:effectLst/>
                        </a:rPr>
                        <a:t>123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CHISAL</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2.21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88961583"/>
                  </a:ext>
                </a:extLst>
              </a:tr>
              <a:tr h="184150">
                <a:tc>
                  <a:txBody>
                    <a:bodyPr/>
                    <a:lstStyle/>
                    <a:p>
                      <a:pPr algn="r" fontAlgn="b"/>
                      <a:r>
                        <a:rPr lang="en-US" sz="1200" u="none" strike="noStrike">
                          <a:effectLst/>
                        </a:rPr>
                        <a:t>124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2.56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3218692"/>
                  </a:ext>
                </a:extLst>
              </a:tr>
              <a:tr h="184150">
                <a:tc>
                  <a:txBody>
                    <a:bodyPr/>
                    <a:lstStyle/>
                    <a:p>
                      <a:pPr algn="r" fontAlgn="b"/>
                      <a:r>
                        <a:rPr lang="en-US" sz="1200" u="none" strike="noStrike">
                          <a:effectLst/>
                        </a:rPr>
                        <a:t>125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3.48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71467008"/>
                  </a:ext>
                </a:extLst>
              </a:tr>
              <a:tr h="184150">
                <a:tc>
                  <a:txBody>
                    <a:bodyPr/>
                    <a:lstStyle/>
                    <a:p>
                      <a:pPr algn="r" fontAlgn="b"/>
                      <a:r>
                        <a:rPr lang="en-US" sz="1200" u="none" strike="noStrike">
                          <a:effectLst/>
                        </a:rPr>
                        <a:t>126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09251982"/>
                  </a:ext>
                </a:extLst>
              </a:tr>
              <a:tr h="184150">
                <a:tc>
                  <a:txBody>
                    <a:bodyPr/>
                    <a:lstStyle/>
                    <a:p>
                      <a:pPr algn="r" fontAlgn="b"/>
                      <a:r>
                        <a:rPr lang="en-US" sz="1200" u="none" strike="noStrike">
                          <a:effectLst/>
                        </a:rPr>
                        <a:t>127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Weird paracite on tail</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80561376"/>
                  </a:ext>
                </a:extLst>
              </a:tr>
              <a:tr h="184150">
                <a:tc>
                  <a:txBody>
                    <a:bodyPr/>
                    <a:lstStyle/>
                    <a:p>
                      <a:pPr algn="r" fontAlgn="b"/>
                      <a:r>
                        <a:rPr lang="en-US" sz="1200" u="none" strike="noStrike">
                          <a:effectLst/>
                        </a:rPr>
                        <a:t>128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53067202"/>
                  </a:ext>
                </a:extLst>
              </a:tr>
              <a:tr h="184150">
                <a:tc>
                  <a:txBody>
                    <a:bodyPr/>
                    <a:lstStyle/>
                    <a:p>
                      <a:pPr algn="r" fontAlgn="b"/>
                      <a:r>
                        <a:rPr lang="en-US" sz="1200" u="none" strike="noStrike">
                          <a:effectLst/>
                        </a:rPr>
                        <a:t>129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05262646"/>
                  </a:ext>
                </a:extLst>
              </a:tr>
              <a:tr h="184150">
                <a:tc>
                  <a:txBody>
                    <a:bodyPr/>
                    <a:lstStyle/>
                    <a:p>
                      <a:pPr algn="r" fontAlgn="b"/>
                      <a:r>
                        <a:rPr lang="en-US" sz="1200" u="none" strike="noStrike">
                          <a:effectLst/>
                        </a:rPr>
                        <a:t>130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22888363"/>
                  </a:ext>
                </a:extLst>
              </a:tr>
              <a:tr h="184150">
                <a:tc>
                  <a:txBody>
                    <a:bodyPr/>
                    <a:lstStyle/>
                    <a:p>
                      <a:pPr algn="r" fontAlgn="b"/>
                      <a:r>
                        <a:rPr lang="en-US" sz="1200" u="none" strike="noStrike">
                          <a:effectLst/>
                        </a:rPr>
                        <a:t>131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FR002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13546469"/>
                  </a:ext>
                </a:extLst>
              </a:tr>
              <a:tr h="184150">
                <a:tc>
                  <a:txBody>
                    <a:bodyPr/>
                    <a:lstStyle/>
                    <a:p>
                      <a:pPr algn="r" fontAlgn="b"/>
                      <a:r>
                        <a:rPr lang="en-US" sz="1200" u="none" strike="noStrike">
                          <a:effectLst/>
                        </a:rPr>
                        <a:t>132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3666985"/>
                  </a:ext>
                </a:extLst>
              </a:tr>
              <a:tr h="184150">
                <a:tc>
                  <a:txBody>
                    <a:bodyPr/>
                    <a:lstStyle/>
                    <a:p>
                      <a:pPr algn="r" fontAlgn="b"/>
                      <a:r>
                        <a:rPr lang="en-US" sz="1200" u="none" strike="noStrike">
                          <a:effectLst/>
                        </a:rPr>
                        <a:t>133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33674493"/>
                  </a:ext>
                </a:extLst>
              </a:tr>
              <a:tr h="184150">
                <a:tc>
                  <a:txBody>
                    <a:bodyPr/>
                    <a:lstStyle/>
                    <a:p>
                      <a:pPr algn="r" fontAlgn="b"/>
                      <a:r>
                        <a:rPr lang="en-US" sz="1200" u="none" strike="noStrike">
                          <a:effectLst/>
                        </a:rPr>
                        <a:t>134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8659074"/>
                  </a:ext>
                </a:extLst>
              </a:tr>
              <a:tr h="184150">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92841240"/>
                  </a:ext>
                </a:extLst>
              </a:tr>
              <a:tr h="184150">
                <a:tc>
                  <a:txBody>
                    <a:bodyPr/>
                    <a:lstStyle/>
                    <a:p>
                      <a:pPr algn="r" fontAlgn="b"/>
                      <a:r>
                        <a:rPr lang="en-US" sz="1200" u="none" strike="noStrike">
                          <a:effectLst/>
                        </a:rPr>
                        <a:t>136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REDEAR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04720316"/>
                  </a:ext>
                </a:extLst>
              </a:tr>
            </a:tbl>
          </a:graphicData>
        </a:graphic>
      </p:graphicFrame>
      <p:sp>
        <p:nvSpPr>
          <p:cNvPr id="3" name="TextBox 2">
            <a:extLst>
              <a:ext uri="{FF2B5EF4-FFF2-40B4-BE49-F238E27FC236}">
                <a16:creationId xmlns:a16="http://schemas.microsoft.com/office/drawing/2014/main" id="{F203786E-BEF2-B310-A2D4-4869098F3EBB}"/>
              </a:ext>
            </a:extLst>
          </p:cNvPr>
          <p:cNvSpPr txBox="1"/>
          <p:nvPr/>
        </p:nvSpPr>
        <p:spPr>
          <a:xfrm>
            <a:off x="2246243" y="935348"/>
            <a:ext cx="2878206" cy="369332"/>
          </a:xfrm>
          <a:prstGeom prst="rect">
            <a:avLst/>
          </a:prstGeom>
          <a:noFill/>
        </p:spPr>
        <p:txBody>
          <a:bodyPr wrap="square" rtlCol="0">
            <a:spAutoFit/>
          </a:bodyPr>
          <a:lstStyle/>
          <a:p>
            <a:r>
              <a:rPr lang="en-US" dirty="0" err="1"/>
              <a:t>TableSiteVist</a:t>
            </a:r>
            <a:endParaRPr lang="en-US" dirty="0"/>
          </a:p>
        </p:txBody>
      </p:sp>
      <p:sp>
        <p:nvSpPr>
          <p:cNvPr id="5" name="TextBox 4">
            <a:extLst>
              <a:ext uri="{FF2B5EF4-FFF2-40B4-BE49-F238E27FC236}">
                <a16:creationId xmlns:a16="http://schemas.microsoft.com/office/drawing/2014/main" id="{2CD141BF-C9FB-0122-9B5F-C1B950FD9163}"/>
              </a:ext>
            </a:extLst>
          </p:cNvPr>
          <p:cNvSpPr txBox="1"/>
          <p:nvPr/>
        </p:nvSpPr>
        <p:spPr>
          <a:xfrm>
            <a:off x="2363910" y="3014635"/>
            <a:ext cx="2878206" cy="369332"/>
          </a:xfrm>
          <a:prstGeom prst="rect">
            <a:avLst/>
          </a:prstGeom>
          <a:noFill/>
        </p:spPr>
        <p:txBody>
          <a:bodyPr wrap="square" rtlCol="0">
            <a:spAutoFit/>
          </a:bodyPr>
          <a:lstStyle/>
          <a:p>
            <a:r>
              <a:rPr lang="en-US" dirty="0" err="1"/>
              <a:t>TableSampleInfo</a:t>
            </a:r>
            <a:endParaRPr lang="en-US" dirty="0"/>
          </a:p>
        </p:txBody>
      </p:sp>
      <p:sp>
        <p:nvSpPr>
          <p:cNvPr id="8" name="TextBox 7">
            <a:extLst>
              <a:ext uri="{FF2B5EF4-FFF2-40B4-BE49-F238E27FC236}">
                <a16:creationId xmlns:a16="http://schemas.microsoft.com/office/drawing/2014/main" id="{0CFE01AF-9BFF-05AC-27D5-BDD579D41AE8}"/>
              </a:ext>
            </a:extLst>
          </p:cNvPr>
          <p:cNvSpPr txBox="1"/>
          <p:nvPr/>
        </p:nvSpPr>
        <p:spPr>
          <a:xfrm>
            <a:off x="2427028" y="4708332"/>
            <a:ext cx="2878206" cy="369332"/>
          </a:xfrm>
          <a:prstGeom prst="rect">
            <a:avLst/>
          </a:prstGeom>
          <a:noFill/>
        </p:spPr>
        <p:txBody>
          <a:bodyPr wrap="square" rtlCol="0">
            <a:spAutoFit/>
          </a:bodyPr>
          <a:lstStyle/>
          <a:p>
            <a:r>
              <a:rPr lang="en-US" dirty="0" err="1"/>
              <a:t>TableFishInfo</a:t>
            </a:r>
            <a:endParaRPr lang="en-US" dirty="0"/>
          </a:p>
        </p:txBody>
      </p:sp>
      <p:sp>
        <p:nvSpPr>
          <p:cNvPr id="9" name="Oval 8">
            <a:extLst>
              <a:ext uri="{FF2B5EF4-FFF2-40B4-BE49-F238E27FC236}">
                <a16:creationId xmlns:a16="http://schemas.microsoft.com/office/drawing/2014/main" id="{2CF5999E-6A21-4809-D3C8-1C16390CA3B3}"/>
              </a:ext>
            </a:extLst>
          </p:cNvPr>
          <p:cNvSpPr/>
          <p:nvPr/>
        </p:nvSpPr>
        <p:spPr>
          <a:xfrm>
            <a:off x="2246243" y="913987"/>
            <a:ext cx="9945757" cy="235557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8C2640-2A53-39EF-F8D0-1627BA8D1946}"/>
              </a:ext>
            </a:extLst>
          </p:cNvPr>
          <p:cNvSpPr txBox="1"/>
          <p:nvPr/>
        </p:nvSpPr>
        <p:spPr>
          <a:xfrm>
            <a:off x="318052" y="1169230"/>
            <a:ext cx="1810524" cy="1200329"/>
          </a:xfrm>
          <a:prstGeom prst="rect">
            <a:avLst/>
          </a:prstGeom>
          <a:noFill/>
        </p:spPr>
        <p:txBody>
          <a:bodyPr wrap="square" rtlCol="0">
            <a:spAutoFit/>
          </a:bodyPr>
          <a:lstStyle/>
          <a:p>
            <a:r>
              <a:rPr lang="en-US" dirty="0"/>
              <a:t>Information about the surrounding environment</a:t>
            </a:r>
          </a:p>
        </p:txBody>
      </p:sp>
      <p:sp>
        <p:nvSpPr>
          <p:cNvPr id="11" name="TextBox 10">
            <a:extLst>
              <a:ext uri="{FF2B5EF4-FFF2-40B4-BE49-F238E27FC236}">
                <a16:creationId xmlns:a16="http://schemas.microsoft.com/office/drawing/2014/main" id="{C3F06B6E-72C4-4D5D-BD51-37AD9391F20F}"/>
              </a:ext>
            </a:extLst>
          </p:cNvPr>
          <p:cNvSpPr txBox="1"/>
          <p:nvPr/>
        </p:nvSpPr>
        <p:spPr>
          <a:xfrm>
            <a:off x="215322" y="3401526"/>
            <a:ext cx="1810524" cy="923330"/>
          </a:xfrm>
          <a:prstGeom prst="rect">
            <a:avLst/>
          </a:prstGeom>
          <a:noFill/>
        </p:spPr>
        <p:txBody>
          <a:bodyPr wrap="square" rtlCol="0">
            <a:spAutoFit/>
          </a:bodyPr>
          <a:lstStyle/>
          <a:p>
            <a:r>
              <a:rPr lang="en-US" dirty="0"/>
              <a:t>Information about sampling effort</a:t>
            </a:r>
          </a:p>
        </p:txBody>
      </p:sp>
      <p:sp>
        <p:nvSpPr>
          <p:cNvPr id="12" name="TextBox 11">
            <a:extLst>
              <a:ext uri="{FF2B5EF4-FFF2-40B4-BE49-F238E27FC236}">
                <a16:creationId xmlns:a16="http://schemas.microsoft.com/office/drawing/2014/main" id="{A39F9BC8-97FF-6B30-9F4F-0FB7491A21FD}"/>
              </a:ext>
            </a:extLst>
          </p:cNvPr>
          <p:cNvSpPr txBox="1"/>
          <p:nvPr/>
        </p:nvSpPr>
        <p:spPr>
          <a:xfrm>
            <a:off x="215322" y="5599314"/>
            <a:ext cx="1810524" cy="646331"/>
          </a:xfrm>
          <a:prstGeom prst="rect">
            <a:avLst/>
          </a:prstGeom>
          <a:noFill/>
        </p:spPr>
        <p:txBody>
          <a:bodyPr wrap="square" rtlCol="0">
            <a:spAutoFit/>
          </a:bodyPr>
          <a:lstStyle/>
          <a:p>
            <a:r>
              <a:rPr lang="en-US" dirty="0"/>
              <a:t>Information about each fish</a:t>
            </a:r>
          </a:p>
        </p:txBody>
      </p:sp>
      <p:sp>
        <p:nvSpPr>
          <p:cNvPr id="13" name="Oval 12">
            <a:extLst>
              <a:ext uri="{FF2B5EF4-FFF2-40B4-BE49-F238E27FC236}">
                <a16:creationId xmlns:a16="http://schemas.microsoft.com/office/drawing/2014/main" id="{377685F2-D165-DBFF-D1FC-60BD68E94B76}"/>
              </a:ext>
            </a:extLst>
          </p:cNvPr>
          <p:cNvSpPr/>
          <p:nvPr/>
        </p:nvSpPr>
        <p:spPr>
          <a:xfrm>
            <a:off x="2363910" y="3220910"/>
            <a:ext cx="9612767" cy="141073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D3B814D-9090-FA76-E887-E5CEE189CA81}"/>
              </a:ext>
            </a:extLst>
          </p:cNvPr>
          <p:cNvSpPr/>
          <p:nvPr/>
        </p:nvSpPr>
        <p:spPr>
          <a:xfrm>
            <a:off x="2176202" y="5130198"/>
            <a:ext cx="9631485" cy="169335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1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CD63-D08C-BADB-E603-18B8D4401629}"/>
              </a:ext>
            </a:extLst>
          </p:cNvPr>
          <p:cNvSpPr>
            <a:spLocks noGrp="1"/>
          </p:cNvSpPr>
          <p:nvPr>
            <p:ph type="title"/>
          </p:nvPr>
        </p:nvSpPr>
        <p:spPr/>
        <p:txBody>
          <a:bodyPr/>
          <a:lstStyle/>
          <a:p>
            <a:r>
              <a:rPr lang="en-US" dirty="0"/>
              <a:t>Keys </a:t>
            </a:r>
          </a:p>
        </p:txBody>
      </p:sp>
      <p:sp>
        <p:nvSpPr>
          <p:cNvPr id="3" name="Content Placeholder 2">
            <a:extLst>
              <a:ext uri="{FF2B5EF4-FFF2-40B4-BE49-F238E27FC236}">
                <a16:creationId xmlns:a16="http://schemas.microsoft.com/office/drawing/2014/main" id="{7CCAFAAC-574C-8828-2BB2-5D89BAFCCAF2}"/>
              </a:ext>
            </a:extLst>
          </p:cNvPr>
          <p:cNvSpPr>
            <a:spLocks noGrp="1"/>
          </p:cNvSpPr>
          <p:nvPr>
            <p:ph idx="1"/>
          </p:nvPr>
        </p:nvSpPr>
        <p:spPr>
          <a:xfrm>
            <a:off x="838200" y="1825625"/>
            <a:ext cx="4946374" cy="4351338"/>
          </a:xfrm>
        </p:spPr>
        <p:txBody>
          <a:bodyPr/>
          <a:lstStyle/>
          <a:p>
            <a:r>
              <a:rPr lang="en-US" dirty="0"/>
              <a:t>Each table should have a field indicating unique values</a:t>
            </a:r>
          </a:p>
          <a:p>
            <a:r>
              <a:rPr lang="en-US" dirty="0"/>
              <a:t>Auto-numbered versus informative</a:t>
            </a:r>
          </a:p>
          <a:p>
            <a:r>
              <a:rPr lang="en-US" dirty="0"/>
              <a:t>Keys are used to link tables</a:t>
            </a:r>
          </a:p>
        </p:txBody>
      </p:sp>
      <p:pic>
        <p:nvPicPr>
          <p:cNvPr id="5122" name="Picture 2" descr="Hasani Holder (@HasaniHolder) / X">
            <a:extLst>
              <a:ext uri="{FF2B5EF4-FFF2-40B4-BE49-F238E27FC236}">
                <a16:creationId xmlns:a16="http://schemas.microsoft.com/office/drawing/2014/main" id="{F0C26147-B8E1-7460-6B9C-5B1267E29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332" y="1600614"/>
            <a:ext cx="47625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265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A517-2409-32F0-6E80-95F851404EEA}"/>
              </a:ext>
            </a:extLst>
          </p:cNvPr>
          <p:cNvSpPr>
            <a:spLocks noGrp="1"/>
          </p:cNvSpPr>
          <p:nvPr>
            <p:ph type="title"/>
          </p:nvPr>
        </p:nvSpPr>
        <p:spPr>
          <a:xfrm>
            <a:off x="183046" y="32335"/>
            <a:ext cx="10515600" cy="654387"/>
          </a:xfrm>
        </p:spPr>
        <p:txBody>
          <a:bodyPr>
            <a:normAutofit fontScale="90000"/>
          </a:bodyPr>
          <a:lstStyle/>
          <a:p>
            <a:r>
              <a:rPr lang="en-US" dirty="0"/>
              <a:t>Keys</a:t>
            </a:r>
          </a:p>
        </p:txBody>
      </p:sp>
      <p:graphicFrame>
        <p:nvGraphicFramePr>
          <p:cNvPr id="4" name="Table 3">
            <a:extLst>
              <a:ext uri="{FF2B5EF4-FFF2-40B4-BE49-F238E27FC236}">
                <a16:creationId xmlns:a16="http://schemas.microsoft.com/office/drawing/2014/main" id="{E0271B44-D7DC-786B-FF67-B3A9270EFC3A}"/>
              </a:ext>
            </a:extLst>
          </p:cNvPr>
          <p:cNvGraphicFramePr>
            <a:graphicFrameLocks noGrp="1"/>
          </p:cNvGraphicFramePr>
          <p:nvPr>
            <p:extLst>
              <p:ext uri="{D42A27DB-BD31-4B8C-83A1-F6EECF244321}">
                <p14:modId xmlns:p14="http://schemas.microsoft.com/office/powerpoint/2010/main" val="3841494389"/>
              </p:ext>
            </p:extLst>
          </p:nvPr>
        </p:nvGraphicFramePr>
        <p:xfrm>
          <a:off x="1286288" y="1402883"/>
          <a:ext cx="10054259" cy="1696720"/>
        </p:xfrm>
        <a:graphic>
          <a:graphicData uri="http://schemas.openxmlformats.org/drawingml/2006/table">
            <a:tbl>
              <a:tblPr firstRow="1" bandRow="1">
                <a:tableStyleId>{5C22544A-7EE6-4342-B048-85BDC9FD1C3A}</a:tableStyleId>
              </a:tblPr>
              <a:tblGrid>
                <a:gridCol w="939278">
                  <a:extLst>
                    <a:ext uri="{9D8B030D-6E8A-4147-A177-3AD203B41FA5}">
                      <a16:colId xmlns:a16="http://schemas.microsoft.com/office/drawing/2014/main" val="560141213"/>
                    </a:ext>
                  </a:extLst>
                </a:gridCol>
                <a:gridCol w="769296">
                  <a:extLst>
                    <a:ext uri="{9D8B030D-6E8A-4147-A177-3AD203B41FA5}">
                      <a16:colId xmlns:a16="http://schemas.microsoft.com/office/drawing/2014/main" val="864773238"/>
                    </a:ext>
                  </a:extLst>
                </a:gridCol>
                <a:gridCol w="874199">
                  <a:extLst>
                    <a:ext uri="{9D8B030D-6E8A-4147-A177-3AD203B41FA5}">
                      <a16:colId xmlns:a16="http://schemas.microsoft.com/office/drawing/2014/main" val="1676090035"/>
                    </a:ext>
                  </a:extLst>
                </a:gridCol>
                <a:gridCol w="745983">
                  <a:extLst>
                    <a:ext uri="{9D8B030D-6E8A-4147-A177-3AD203B41FA5}">
                      <a16:colId xmlns:a16="http://schemas.microsoft.com/office/drawing/2014/main" val="1519969581"/>
                    </a:ext>
                  </a:extLst>
                </a:gridCol>
                <a:gridCol w="955791">
                  <a:extLst>
                    <a:ext uri="{9D8B030D-6E8A-4147-A177-3AD203B41FA5}">
                      <a16:colId xmlns:a16="http://schemas.microsoft.com/office/drawing/2014/main" val="4084061455"/>
                    </a:ext>
                  </a:extLst>
                </a:gridCol>
                <a:gridCol w="897511">
                  <a:extLst>
                    <a:ext uri="{9D8B030D-6E8A-4147-A177-3AD203B41FA5}">
                      <a16:colId xmlns:a16="http://schemas.microsoft.com/office/drawing/2014/main" val="3499821129"/>
                    </a:ext>
                  </a:extLst>
                </a:gridCol>
                <a:gridCol w="1107318">
                  <a:extLst>
                    <a:ext uri="{9D8B030D-6E8A-4147-A177-3AD203B41FA5}">
                      <a16:colId xmlns:a16="http://schemas.microsoft.com/office/drawing/2014/main" val="273092421"/>
                    </a:ext>
                  </a:extLst>
                </a:gridCol>
                <a:gridCol w="722671">
                  <a:extLst>
                    <a:ext uri="{9D8B030D-6E8A-4147-A177-3AD203B41FA5}">
                      <a16:colId xmlns:a16="http://schemas.microsoft.com/office/drawing/2014/main" val="801303199"/>
                    </a:ext>
                  </a:extLst>
                </a:gridCol>
                <a:gridCol w="745984">
                  <a:extLst>
                    <a:ext uri="{9D8B030D-6E8A-4147-A177-3AD203B41FA5}">
                      <a16:colId xmlns:a16="http://schemas.microsoft.com/office/drawing/2014/main" val="1813057755"/>
                    </a:ext>
                  </a:extLst>
                </a:gridCol>
                <a:gridCol w="2296228">
                  <a:extLst>
                    <a:ext uri="{9D8B030D-6E8A-4147-A177-3AD203B41FA5}">
                      <a16:colId xmlns:a16="http://schemas.microsoft.com/office/drawing/2014/main" val="3151716834"/>
                    </a:ext>
                  </a:extLst>
                </a:gridCol>
              </a:tblGrid>
              <a:tr h="184150">
                <a:tc>
                  <a:txBody>
                    <a:bodyPr/>
                    <a:lstStyle/>
                    <a:p>
                      <a:pPr algn="l" fontAlgn="b"/>
                      <a:r>
                        <a:rPr lang="en-US" sz="1200" u="none" strike="noStrike" dirty="0" err="1">
                          <a:effectLst/>
                        </a:rPr>
                        <a:t>VisitID</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err="1">
                          <a:effectLst/>
                        </a:rPr>
                        <a:t>SiteCode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Date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Weather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Temperature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Secchi</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DO</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Comments</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85537357"/>
                  </a:ext>
                </a:extLst>
              </a:tr>
              <a:tr h="184150">
                <a:tc>
                  <a:txBody>
                    <a:bodyPr/>
                    <a:lstStyle/>
                    <a:p>
                      <a:pPr algn="l" fontAlgn="b"/>
                      <a:r>
                        <a:rPr lang="en-US" sz="1200" u="none" strike="noStrike" dirty="0">
                          <a:effectLst/>
                        </a:rPr>
                        <a:t>A145292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A1</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2024-01-01</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12.2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84906615"/>
                  </a:ext>
                </a:extLst>
              </a:tr>
              <a:tr h="184150">
                <a:tc>
                  <a:txBody>
                    <a:bodyPr/>
                    <a:lstStyle/>
                    <a:p>
                      <a:pPr algn="l" fontAlgn="b"/>
                      <a:r>
                        <a:rPr lang="en-US" sz="1200" u="none" strike="noStrike" dirty="0">
                          <a:effectLst/>
                        </a:rPr>
                        <a:t>B245293</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B2</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9:34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Flood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Cloudy</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25.2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Nearby ag field draining, water was nasty looking</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04232002"/>
                  </a:ext>
                </a:extLst>
              </a:tr>
              <a:tr h="184150">
                <a:tc>
                  <a:txBody>
                    <a:bodyPr/>
                    <a:lstStyle/>
                    <a:p>
                      <a:pPr algn="l" fontAlgn="b"/>
                      <a:r>
                        <a:rPr lang="en-US" sz="1200" u="none" strike="noStrike">
                          <a:effectLst/>
                        </a:rPr>
                        <a:t>C345294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C3</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High Slack</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Rainy</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90641964"/>
                  </a:ext>
                </a:extLst>
              </a:tr>
              <a:tr h="184150">
                <a:tc>
                  <a:txBody>
                    <a:bodyPr/>
                    <a:lstStyle/>
                    <a:p>
                      <a:pPr algn="l" fontAlgn="b"/>
                      <a:r>
                        <a:rPr lang="en-US" sz="1200" u="none" strike="noStrike">
                          <a:effectLst/>
                        </a:rPr>
                        <a:t>BL545295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BL5</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8:04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Low Slack</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17.8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b="0" i="0" u="none" strike="noStrike" dirty="0">
                          <a:solidFill>
                            <a:srgbClr val="000000"/>
                          </a:solidFill>
                          <a:effectLst/>
                          <a:latin typeface="Aptos Narrow" panose="020B0004020202020204" pitchFamily="34" charset="0"/>
                        </a:rPr>
                        <a:t>NA</a:t>
                      </a:r>
                    </a:p>
                  </a:txBody>
                  <a:tcPr marL="6350" marR="6350" marT="6350" marB="0" anchor="b"/>
                </a:tc>
                <a:tc>
                  <a:txBody>
                    <a:bodyPr/>
                    <a:lstStyle/>
                    <a:p>
                      <a:pPr algn="r" fontAlgn="b"/>
                      <a:r>
                        <a:rPr lang="en-US" sz="1200" u="none" strike="noStrike">
                          <a:effectLst/>
                        </a:rPr>
                        <a:t>9.9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Forgot secchi</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45398390"/>
                  </a:ext>
                </a:extLst>
              </a:tr>
              <a:tr h="184150">
                <a:tc>
                  <a:txBody>
                    <a:bodyPr/>
                    <a:lstStyle/>
                    <a:p>
                      <a:pPr algn="l" fontAlgn="b"/>
                      <a:r>
                        <a:rPr lang="en-US" sz="1200" u="none" strike="noStrike">
                          <a:effectLst/>
                        </a:rPr>
                        <a:t>Al245296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Al2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13:45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00671777"/>
                  </a:ext>
                </a:extLst>
              </a:tr>
              <a:tr h="184150">
                <a:tc>
                  <a:txBody>
                    <a:bodyPr/>
                    <a:lstStyle/>
                    <a:p>
                      <a:pPr algn="l" fontAlgn="b"/>
                      <a:r>
                        <a:rPr lang="en-US" sz="1200" u="none" strike="noStrike">
                          <a:effectLst/>
                        </a:rPr>
                        <a:t>FW45297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FW</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2024-01-06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15:13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Ebb</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Rainy</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98193820"/>
                  </a:ext>
                </a:extLst>
              </a:tr>
              <a:tr h="184150">
                <a:tc>
                  <a:txBody>
                    <a:bodyPr/>
                    <a:lstStyle/>
                    <a:p>
                      <a:pPr algn="l" fontAlgn="b"/>
                      <a:r>
                        <a:rPr lang="en-US" sz="1200" u="none" strike="noStrike">
                          <a:effectLst/>
                        </a:rPr>
                        <a:t>H2245298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H22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dirty="0">
                          <a:effectLst/>
                        </a:rPr>
                        <a:t>2024-01-07</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High Slack</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Clear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3476555"/>
                  </a:ext>
                </a:extLst>
              </a:tr>
            </a:tbl>
          </a:graphicData>
        </a:graphic>
      </p:graphicFrame>
      <p:graphicFrame>
        <p:nvGraphicFramePr>
          <p:cNvPr id="6" name="Table 5">
            <a:extLst>
              <a:ext uri="{FF2B5EF4-FFF2-40B4-BE49-F238E27FC236}">
                <a16:creationId xmlns:a16="http://schemas.microsoft.com/office/drawing/2014/main" id="{52D24B9D-1D5F-8ACA-76F6-D8651C02D9FB}"/>
              </a:ext>
            </a:extLst>
          </p:cNvPr>
          <p:cNvGraphicFramePr>
            <a:graphicFrameLocks noGrp="1"/>
          </p:cNvGraphicFramePr>
          <p:nvPr>
            <p:extLst>
              <p:ext uri="{D42A27DB-BD31-4B8C-83A1-F6EECF244321}">
                <p14:modId xmlns:p14="http://schemas.microsoft.com/office/powerpoint/2010/main" val="3860118357"/>
              </p:ext>
            </p:extLst>
          </p:nvPr>
        </p:nvGraphicFramePr>
        <p:xfrm>
          <a:off x="1286289" y="3416934"/>
          <a:ext cx="9412357" cy="1324610"/>
        </p:xfrm>
        <a:graphic>
          <a:graphicData uri="http://schemas.openxmlformats.org/drawingml/2006/table">
            <a:tbl>
              <a:tblPr firstRow="1">
                <a:tableStyleId>{21E4AEA4-8DFA-4A89-87EB-49C32662AFE0}</a:tableStyleId>
              </a:tblPr>
              <a:tblGrid>
                <a:gridCol w="819951">
                  <a:extLst>
                    <a:ext uri="{9D8B030D-6E8A-4147-A177-3AD203B41FA5}">
                      <a16:colId xmlns:a16="http://schemas.microsoft.com/office/drawing/2014/main" val="1439856058"/>
                    </a:ext>
                  </a:extLst>
                </a:gridCol>
                <a:gridCol w="1059105">
                  <a:extLst>
                    <a:ext uri="{9D8B030D-6E8A-4147-A177-3AD203B41FA5}">
                      <a16:colId xmlns:a16="http://schemas.microsoft.com/office/drawing/2014/main" val="2923473690"/>
                    </a:ext>
                  </a:extLst>
                </a:gridCol>
                <a:gridCol w="1178681">
                  <a:extLst>
                    <a:ext uri="{9D8B030D-6E8A-4147-A177-3AD203B41FA5}">
                      <a16:colId xmlns:a16="http://schemas.microsoft.com/office/drawing/2014/main" val="4208779630"/>
                    </a:ext>
                  </a:extLst>
                </a:gridCol>
                <a:gridCol w="882478">
                  <a:extLst>
                    <a:ext uri="{9D8B030D-6E8A-4147-A177-3AD203B41FA5}">
                      <a16:colId xmlns:a16="http://schemas.microsoft.com/office/drawing/2014/main" val="922754564"/>
                    </a:ext>
                  </a:extLst>
                </a:gridCol>
                <a:gridCol w="671003">
                  <a:extLst>
                    <a:ext uri="{9D8B030D-6E8A-4147-A177-3AD203B41FA5}">
                      <a16:colId xmlns:a16="http://schemas.microsoft.com/office/drawing/2014/main" val="566534805"/>
                    </a:ext>
                  </a:extLst>
                </a:gridCol>
                <a:gridCol w="474329">
                  <a:extLst>
                    <a:ext uri="{9D8B030D-6E8A-4147-A177-3AD203B41FA5}">
                      <a16:colId xmlns:a16="http://schemas.microsoft.com/office/drawing/2014/main" val="1128507744"/>
                    </a:ext>
                  </a:extLst>
                </a:gridCol>
                <a:gridCol w="960229">
                  <a:extLst>
                    <a:ext uri="{9D8B030D-6E8A-4147-A177-3AD203B41FA5}">
                      <a16:colId xmlns:a16="http://schemas.microsoft.com/office/drawing/2014/main" val="811569998"/>
                    </a:ext>
                  </a:extLst>
                </a:gridCol>
                <a:gridCol w="682572">
                  <a:extLst>
                    <a:ext uri="{9D8B030D-6E8A-4147-A177-3AD203B41FA5}">
                      <a16:colId xmlns:a16="http://schemas.microsoft.com/office/drawing/2014/main" val="3582956847"/>
                    </a:ext>
                  </a:extLst>
                </a:gridCol>
                <a:gridCol w="1214746">
                  <a:extLst>
                    <a:ext uri="{9D8B030D-6E8A-4147-A177-3AD203B41FA5}">
                      <a16:colId xmlns:a16="http://schemas.microsoft.com/office/drawing/2014/main" val="3109493001"/>
                    </a:ext>
                  </a:extLst>
                </a:gridCol>
                <a:gridCol w="1469263">
                  <a:extLst>
                    <a:ext uri="{9D8B030D-6E8A-4147-A177-3AD203B41FA5}">
                      <a16:colId xmlns:a16="http://schemas.microsoft.com/office/drawing/2014/main" val="2304597988"/>
                    </a:ext>
                  </a:extLst>
                </a:gridCol>
              </a:tblGrid>
              <a:tr h="184150">
                <a:tc>
                  <a:txBody>
                    <a:bodyPr/>
                    <a:lstStyle/>
                    <a:p>
                      <a:pPr algn="l" fontAlgn="b"/>
                      <a:r>
                        <a:rPr lang="en-US" sz="1200" u="none" strike="noStrike">
                          <a:effectLst/>
                        </a:rPr>
                        <a:t>SampleID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VisitID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err="1">
                          <a:effectLst/>
                        </a:rPr>
                        <a:t>SampleType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GearID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Length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Width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Volume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Time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CoditionCode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Comments</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671297325"/>
                  </a:ext>
                </a:extLst>
              </a:tr>
              <a:tr h="18415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795496680"/>
                  </a:ext>
                </a:extLst>
              </a:tr>
              <a:tr h="18415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83410338"/>
                  </a:ext>
                </a:extLst>
              </a:tr>
              <a:tr h="184150">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A145292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268839610"/>
                  </a:ext>
                </a:extLst>
              </a:tr>
              <a:tr h="184150">
                <a:tc>
                  <a:txBody>
                    <a:bodyPr/>
                    <a:lstStyle/>
                    <a:p>
                      <a:pPr algn="r" fontAlgn="b"/>
                      <a:r>
                        <a:rPr lang="en-US" sz="1200" u="none" strike="noStrike">
                          <a:effectLst/>
                        </a:rPr>
                        <a:t>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Seine2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NA</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Net got snagged</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58555922"/>
                  </a:ext>
                </a:extLst>
              </a:tr>
              <a:tr h="184150">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Zooplankton</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Zoop1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80260240"/>
                  </a:ext>
                </a:extLst>
              </a:tr>
              <a:tr h="184150">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B245293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dirty="0">
                          <a:effectLst/>
                        </a:rPr>
                        <a:t>Fyke</a:t>
                      </a:r>
                      <a:endParaRPr lang="en-US" sz="12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Fyke1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3600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1891202"/>
                  </a:ext>
                </a:extLst>
              </a:tr>
            </a:tbl>
          </a:graphicData>
        </a:graphic>
      </p:graphicFrame>
      <p:graphicFrame>
        <p:nvGraphicFramePr>
          <p:cNvPr id="7" name="Table 6">
            <a:extLst>
              <a:ext uri="{FF2B5EF4-FFF2-40B4-BE49-F238E27FC236}">
                <a16:creationId xmlns:a16="http://schemas.microsoft.com/office/drawing/2014/main" id="{F4336DBA-0326-5A3F-C0BE-5A493330618F}"/>
              </a:ext>
            </a:extLst>
          </p:cNvPr>
          <p:cNvGraphicFramePr>
            <a:graphicFrameLocks noGrp="1"/>
          </p:cNvGraphicFramePr>
          <p:nvPr>
            <p:extLst>
              <p:ext uri="{D42A27DB-BD31-4B8C-83A1-F6EECF244321}">
                <p14:modId xmlns:p14="http://schemas.microsoft.com/office/powerpoint/2010/main" val="2090313601"/>
              </p:ext>
            </p:extLst>
          </p:nvPr>
        </p:nvGraphicFramePr>
        <p:xfrm>
          <a:off x="1286289" y="5033010"/>
          <a:ext cx="9547365" cy="2838450"/>
        </p:xfrm>
        <a:graphic>
          <a:graphicData uri="http://schemas.openxmlformats.org/drawingml/2006/table">
            <a:tbl>
              <a:tblPr firstRow="1" bandRow="1">
                <a:tableStyleId>{93296810-A885-4BE3-A3E7-6D5BEEA58F35}</a:tableStyleId>
              </a:tblPr>
              <a:tblGrid>
                <a:gridCol w="1193421">
                  <a:extLst>
                    <a:ext uri="{9D8B030D-6E8A-4147-A177-3AD203B41FA5}">
                      <a16:colId xmlns:a16="http://schemas.microsoft.com/office/drawing/2014/main" val="1122477613"/>
                    </a:ext>
                  </a:extLst>
                </a:gridCol>
                <a:gridCol w="993900">
                  <a:extLst>
                    <a:ext uri="{9D8B030D-6E8A-4147-A177-3AD203B41FA5}">
                      <a16:colId xmlns:a16="http://schemas.microsoft.com/office/drawing/2014/main" val="1354806701"/>
                    </a:ext>
                  </a:extLst>
                </a:gridCol>
                <a:gridCol w="1392941">
                  <a:extLst>
                    <a:ext uri="{9D8B030D-6E8A-4147-A177-3AD203B41FA5}">
                      <a16:colId xmlns:a16="http://schemas.microsoft.com/office/drawing/2014/main" val="3104546299"/>
                    </a:ext>
                  </a:extLst>
                </a:gridCol>
                <a:gridCol w="809161">
                  <a:extLst>
                    <a:ext uri="{9D8B030D-6E8A-4147-A177-3AD203B41FA5}">
                      <a16:colId xmlns:a16="http://schemas.microsoft.com/office/drawing/2014/main" val="1622539942"/>
                    </a:ext>
                  </a:extLst>
                </a:gridCol>
                <a:gridCol w="1577681">
                  <a:extLst>
                    <a:ext uri="{9D8B030D-6E8A-4147-A177-3AD203B41FA5}">
                      <a16:colId xmlns:a16="http://schemas.microsoft.com/office/drawing/2014/main" val="2673135142"/>
                    </a:ext>
                  </a:extLst>
                </a:gridCol>
                <a:gridCol w="1193421">
                  <a:extLst>
                    <a:ext uri="{9D8B030D-6E8A-4147-A177-3AD203B41FA5}">
                      <a16:colId xmlns:a16="http://schemas.microsoft.com/office/drawing/2014/main" val="2889101237"/>
                    </a:ext>
                  </a:extLst>
                </a:gridCol>
                <a:gridCol w="905631">
                  <a:extLst>
                    <a:ext uri="{9D8B030D-6E8A-4147-A177-3AD203B41FA5}">
                      <a16:colId xmlns:a16="http://schemas.microsoft.com/office/drawing/2014/main" val="4049407989"/>
                    </a:ext>
                  </a:extLst>
                </a:gridCol>
                <a:gridCol w="1481209">
                  <a:extLst>
                    <a:ext uri="{9D8B030D-6E8A-4147-A177-3AD203B41FA5}">
                      <a16:colId xmlns:a16="http://schemas.microsoft.com/office/drawing/2014/main" val="2670369246"/>
                    </a:ext>
                  </a:extLst>
                </a:gridCol>
              </a:tblGrid>
              <a:tr h="184150">
                <a:tc>
                  <a:txBody>
                    <a:bodyPr/>
                    <a:lstStyle/>
                    <a:p>
                      <a:pPr algn="l" fontAlgn="b"/>
                      <a:r>
                        <a:rPr lang="en-US" sz="1200" u="none" strike="noStrike">
                          <a:effectLst/>
                        </a:rPr>
                        <a:t>FishID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SampleID</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SpeciesCode</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Count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ForkLength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Weigth</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Genetics</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FishComments</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26109828"/>
                  </a:ext>
                </a:extLst>
              </a:tr>
              <a:tr h="184150">
                <a:tc>
                  <a:txBody>
                    <a:bodyPr/>
                    <a:lstStyle/>
                    <a:p>
                      <a:pPr algn="r" fontAlgn="b"/>
                      <a:r>
                        <a:rPr lang="en-US" sz="1200" u="none" strike="noStrike">
                          <a:effectLst/>
                        </a:rPr>
                        <a:t>123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2.21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88961583"/>
                  </a:ext>
                </a:extLst>
              </a:tr>
              <a:tr h="184150">
                <a:tc>
                  <a:txBody>
                    <a:bodyPr/>
                    <a:lstStyle/>
                    <a:p>
                      <a:pPr algn="r" fontAlgn="b"/>
                      <a:r>
                        <a:rPr lang="en-US" sz="1200" u="none" strike="noStrike">
                          <a:effectLst/>
                        </a:rPr>
                        <a:t>124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57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2.56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3218692"/>
                  </a:ext>
                </a:extLst>
              </a:tr>
              <a:tr h="184150">
                <a:tc>
                  <a:txBody>
                    <a:bodyPr/>
                    <a:lstStyle/>
                    <a:p>
                      <a:pPr algn="r" fontAlgn="b"/>
                      <a:r>
                        <a:rPr lang="en-US" sz="1200" u="none" strike="noStrike">
                          <a:effectLst/>
                        </a:rPr>
                        <a:t>125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3.48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71467008"/>
                  </a:ext>
                </a:extLst>
              </a:tr>
              <a:tr h="184150">
                <a:tc>
                  <a:txBody>
                    <a:bodyPr/>
                    <a:lstStyle/>
                    <a:p>
                      <a:pPr algn="r" fontAlgn="b"/>
                      <a:r>
                        <a:rPr lang="en-US" sz="1200" u="none" strike="noStrike">
                          <a:effectLst/>
                        </a:rPr>
                        <a:t>126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SR004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09251982"/>
                  </a:ext>
                </a:extLst>
              </a:tr>
              <a:tr h="184150">
                <a:tc>
                  <a:txBody>
                    <a:bodyPr/>
                    <a:lstStyle/>
                    <a:p>
                      <a:pPr algn="r" fontAlgn="b"/>
                      <a:r>
                        <a:rPr lang="en-US" sz="1200" u="none" strike="noStrike">
                          <a:effectLst/>
                        </a:rPr>
                        <a:t>127</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75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Weird paracite on tail</a:t>
                      </a:r>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80561376"/>
                  </a:ext>
                </a:extLst>
              </a:tr>
              <a:tr h="184150">
                <a:tc>
                  <a:txBody>
                    <a:bodyPr/>
                    <a:lstStyle/>
                    <a:p>
                      <a:pPr algn="r" fontAlgn="b"/>
                      <a:r>
                        <a:rPr lang="en-US" sz="1200" u="none" strike="noStrike">
                          <a:effectLst/>
                        </a:rPr>
                        <a:t>128</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53067202"/>
                  </a:ext>
                </a:extLst>
              </a:tr>
              <a:tr h="184150">
                <a:tc>
                  <a:txBody>
                    <a:bodyPr/>
                    <a:lstStyle/>
                    <a:p>
                      <a:pPr algn="r" fontAlgn="b"/>
                      <a:r>
                        <a:rPr lang="en-US" sz="1200" u="none" strike="noStrike">
                          <a:effectLst/>
                        </a:rPr>
                        <a:t>129</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05262646"/>
                  </a:ext>
                </a:extLst>
              </a:tr>
              <a:tr h="184150">
                <a:tc>
                  <a:txBody>
                    <a:bodyPr/>
                    <a:lstStyle/>
                    <a:p>
                      <a:pPr algn="r" fontAlgn="b"/>
                      <a:r>
                        <a:rPr lang="en-US" sz="1200" u="none" strike="noStrike">
                          <a:effectLst/>
                        </a:rPr>
                        <a:t>130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WHICAT</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22888363"/>
                  </a:ext>
                </a:extLst>
              </a:tr>
              <a:tr h="184150">
                <a:tc>
                  <a:txBody>
                    <a:bodyPr/>
                    <a:lstStyle/>
                    <a:p>
                      <a:pPr algn="r" fontAlgn="b"/>
                      <a:r>
                        <a:rPr lang="en-US" sz="1200" u="none" strike="noStrike">
                          <a:effectLst/>
                        </a:rPr>
                        <a:t>131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CHISAL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1.12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FR002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213546469"/>
                  </a:ext>
                </a:extLst>
              </a:tr>
              <a:tr h="184150">
                <a:tc>
                  <a:txBody>
                    <a:bodyPr/>
                    <a:lstStyle/>
                    <a:p>
                      <a:pPr algn="r" fontAlgn="b"/>
                      <a:r>
                        <a:rPr lang="en-US" sz="1200" u="none" strike="noStrike">
                          <a:effectLst/>
                        </a:rPr>
                        <a:t>132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3666985"/>
                  </a:ext>
                </a:extLst>
              </a:tr>
              <a:tr h="184150">
                <a:tc>
                  <a:txBody>
                    <a:bodyPr/>
                    <a:lstStyle/>
                    <a:p>
                      <a:pPr algn="r" fontAlgn="b"/>
                      <a:r>
                        <a:rPr lang="en-US" sz="1200" u="none" strike="noStrike">
                          <a:effectLst/>
                        </a:rPr>
                        <a:t>133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40</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33674493"/>
                  </a:ext>
                </a:extLst>
              </a:tr>
              <a:tr h="184150">
                <a:tc>
                  <a:txBody>
                    <a:bodyPr/>
                    <a:lstStyle/>
                    <a:p>
                      <a:pPr algn="r" fontAlgn="b"/>
                      <a:r>
                        <a:rPr lang="en-US" sz="1200" u="none" strike="noStrike">
                          <a:effectLst/>
                        </a:rPr>
                        <a:t>134</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42</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8659074"/>
                  </a:ext>
                </a:extLst>
              </a:tr>
              <a:tr h="184150">
                <a:tc>
                  <a:txBody>
                    <a:bodyPr/>
                    <a:lstStyle/>
                    <a:p>
                      <a:pPr algn="r" fontAlgn="b"/>
                      <a:r>
                        <a:rPr lang="en-US" sz="1200" u="none" strike="noStrike">
                          <a:effectLst/>
                        </a:rPr>
                        <a:t>135</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MISSIL</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123</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292841240"/>
                  </a:ext>
                </a:extLst>
              </a:tr>
              <a:tr h="184150">
                <a:tc>
                  <a:txBody>
                    <a:bodyPr/>
                    <a:lstStyle/>
                    <a:p>
                      <a:pPr algn="r" fontAlgn="b"/>
                      <a:r>
                        <a:rPr lang="en-US" sz="1200" u="none" strike="noStrike">
                          <a:effectLst/>
                        </a:rPr>
                        <a:t>136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REDEAR</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r" fontAlgn="b"/>
                      <a:r>
                        <a:rPr lang="en-US" sz="1200" u="none" strike="noStrike">
                          <a:effectLst/>
                        </a:rPr>
                        <a:t>36</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1200" u="none" strike="noStrike">
                          <a:effectLst/>
                        </a:rPr>
                        <a:t>NA</a:t>
                      </a:r>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US" sz="12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04720316"/>
                  </a:ext>
                </a:extLst>
              </a:tr>
            </a:tbl>
          </a:graphicData>
        </a:graphic>
      </p:graphicFrame>
      <p:sp>
        <p:nvSpPr>
          <p:cNvPr id="3" name="TextBox 2">
            <a:extLst>
              <a:ext uri="{FF2B5EF4-FFF2-40B4-BE49-F238E27FC236}">
                <a16:creationId xmlns:a16="http://schemas.microsoft.com/office/drawing/2014/main" id="{45C33284-BF5C-5B4A-28BE-2925A7BF9E03}"/>
              </a:ext>
            </a:extLst>
          </p:cNvPr>
          <p:cNvSpPr txBox="1"/>
          <p:nvPr/>
        </p:nvSpPr>
        <p:spPr>
          <a:xfrm>
            <a:off x="183046" y="924411"/>
            <a:ext cx="993913" cy="646331"/>
          </a:xfrm>
          <a:prstGeom prst="rect">
            <a:avLst/>
          </a:prstGeom>
          <a:noFill/>
        </p:spPr>
        <p:txBody>
          <a:bodyPr wrap="square" rtlCol="0">
            <a:spAutoFit/>
          </a:bodyPr>
          <a:lstStyle/>
          <a:p>
            <a:r>
              <a:rPr lang="en-US" dirty="0"/>
              <a:t>Primary key</a:t>
            </a:r>
          </a:p>
        </p:txBody>
      </p:sp>
      <p:sp>
        <p:nvSpPr>
          <p:cNvPr id="5" name="TextBox 4">
            <a:extLst>
              <a:ext uri="{FF2B5EF4-FFF2-40B4-BE49-F238E27FC236}">
                <a16:creationId xmlns:a16="http://schemas.microsoft.com/office/drawing/2014/main" id="{12A8E400-24D7-FFC8-D5B5-0272AFDE1D0B}"/>
              </a:ext>
            </a:extLst>
          </p:cNvPr>
          <p:cNvSpPr txBox="1"/>
          <p:nvPr/>
        </p:nvSpPr>
        <p:spPr>
          <a:xfrm>
            <a:off x="183046" y="3983894"/>
            <a:ext cx="993913" cy="646331"/>
          </a:xfrm>
          <a:prstGeom prst="rect">
            <a:avLst/>
          </a:prstGeom>
          <a:noFill/>
        </p:spPr>
        <p:txBody>
          <a:bodyPr wrap="square" rtlCol="0">
            <a:spAutoFit/>
          </a:bodyPr>
          <a:lstStyle/>
          <a:p>
            <a:r>
              <a:rPr lang="en-US" dirty="0"/>
              <a:t>Foreign key</a:t>
            </a:r>
          </a:p>
        </p:txBody>
      </p:sp>
      <p:cxnSp>
        <p:nvCxnSpPr>
          <p:cNvPr id="9" name="Straight Arrow Connector 8">
            <a:extLst>
              <a:ext uri="{FF2B5EF4-FFF2-40B4-BE49-F238E27FC236}">
                <a16:creationId xmlns:a16="http://schemas.microsoft.com/office/drawing/2014/main" id="{1BA66EBE-A804-8B95-0FBE-977FA85F0216}"/>
              </a:ext>
            </a:extLst>
          </p:cNvPr>
          <p:cNvCxnSpPr>
            <a:stCxn id="3" idx="2"/>
          </p:cNvCxnSpPr>
          <p:nvPr/>
        </p:nvCxnSpPr>
        <p:spPr>
          <a:xfrm>
            <a:off x="680003" y="1570742"/>
            <a:ext cx="6062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453A603-3A97-5015-EDB0-09F97A4A360F}"/>
              </a:ext>
            </a:extLst>
          </p:cNvPr>
          <p:cNvCxnSpPr>
            <a:cxnSpLocks/>
            <a:stCxn id="3" idx="2"/>
          </p:cNvCxnSpPr>
          <p:nvPr/>
        </p:nvCxnSpPr>
        <p:spPr>
          <a:xfrm>
            <a:off x="680003" y="1570742"/>
            <a:ext cx="606286" cy="1846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40F7662-B055-23F4-A4BF-2CCAF1B0595A}"/>
              </a:ext>
            </a:extLst>
          </p:cNvPr>
          <p:cNvCxnSpPr>
            <a:cxnSpLocks/>
            <a:stCxn id="3" idx="2"/>
          </p:cNvCxnSpPr>
          <p:nvPr/>
        </p:nvCxnSpPr>
        <p:spPr>
          <a:xfrm>
            <a:off x="680003" y="1570742"/>
            <a:ext cx="606286" cy="39554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45B95AB-7A3E-7C2B-E77C-325F0BC06912}"/>
              </a:ext>
            </a:extLst>
          </p:cNvPr>
          <p:cNvCxnSpPr>
            <a:cxnSpLocks/>
          </p:cNvCxnSpPr>
          <p:nvPr/>
        </p:nvCxnSpPr>
        <p:spPr>
          <a:xfrm flipV="1">
            <a:off x="954157" y="3550345"/>
            <a:ext cx="1401417" cy="86503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9461B96-F95B-7B3C-1031-866B8DC6E57A}"/>
              </a:ext>
            </a:extLst>
          </p:cNvPr>
          <p:cNvCxnSpPr>
            <a:cxnSpLocks/>
          </p:cNvCxnSpPr>
          <p:nvPr/>
        </p:nvCxnSpPr>
        <p:spPr>
          <a:xfrm>
            <a:off x="954157" y="4380888"/>
            <a:ext cx="1729408" cy="69635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6689DD8-4B27-FBAC-732B-9AC6757FBB0C}"/>
              </a:ext>
            </a:extLst>
          </p:cNvPr>
          <p:cNvSpPr txBox="1"/>
          <p:nvPr/>
        </p:nvSpPr>
        <p:spPr>
          <a:xfrm>
            <a:off x="1214833" y="934929"/>
            <a:ext cx="2878206" cy="369332"/>
          </a:xfrm>
          <a:prstGeom prst="rect">
            <a:avLst/>
          </a:prstGeom>
          <a:noFill/>
        </p:spPr>
        <p:txBody>
          <a:bodyPr wrap="square" rtlCol="0">
            <a:spAutoFit/>
          </a:bodyPr>
          <a:lstStyle/>
          <a:p>
            <a:r>
              <a:rPr lang="en-US" dirty="0" err="1"/>
              <a:t>TableSiteVist</a:t>
            </a:r>
            <a:endParaRPr lang="en-US" dirty="0"/>
          </a:p>
        </p:txBody>
      </p:sp>
      <p:sp>
        <p:nvSpPr>
          <p:cNvPr id="26" name="TextBox 25">
            <a:extLst>
              <a:ext uri="{FF2B5EF4-FFF2-40B4-BE49-F238E27FC236}">
                <a16:creationId xmlns:a16="http://schemas.microsoft.com/office/drawing/2014/main" id="{4E216E68-A8B4-B154-86C9-6AC46A428B6B}"/>
              </a:ext>
            </a:extLst>
          </p:cNvPr>
          <p:cNvSpPr txBox="1"/>
          <p:nvPr/>
        </p:nvSpPr>
        <p:spPr>
          <a:xfrm>
            <a:off x="1332500" y="3014216"/>
            <a:ext cx="2878206" cy="369332"/>
          </a:xfrm>
          <a:prstGeom prst="rect">
            <a:avLst/>
          </a:prstGeom>
          <a:noFill/>
        </p:spPr>
        <p:txBody>
          <a:bodyPr wrap="square" rtlCol="0">
            <a:spAutoFit/>
          </a:bodyPr>
          <a:lstStyle/>
          <a:p>
            <a:r>
              <a:rPr lang="en-US" dirty="0" err="1"/>
              <a:t>TableSampleInfo</a:t>
            </a:r>
            <a:endParaRPr lang="en-US" dirty="0"/>
          </a:p>
        </p:txBody>
      </p:sp>
      <p:sp>
        <p:nvSpPr>
          <p:cNvPr id="27" name="TextBox 26">
            <a:extLst>
              <a:ext uri="{FF2B5EF4-FFF2-40B4-BE49-F238E27FC236}">
                <a16:creationId xmlns:a16="http://schemas.microsoft.com/office/drawing/2014/main" id="{65637D30-653C-9B68-210B-C959E8EBBC43}"/>
              </a:ext>
            </a:extLst>
          </p:cNvPr>
          <p:cNvSpPr txBox="1"/>
          <p:nvPr/>
        </p:nvSpPr>
        <p:spPr>
          <a:xfrm>
            <a:off x="1395618" y="4707913"/>
            <a:ext cx="2878206" cy="369332"/>
          </a:xfrm>
          <a:prstGeom prst="rect">
            <a:avLst/>
          </a:prstGeom>
          <a:noFill/>
        </p:spPr>
        <p:txBody>
          <a:bodyPr wrap="square" rtlCol="0">
            <a:spAutoFit/>
          </a:bodyPr>
          <a:lstStyle/>
          <a:p>
            <a:r>
              <a:rPr lang="en-US" dirty="0" err="1"/>
              <a:t>TableFishInfo</a:t>
            </a:r>
            <a:endParaRPr lang="en-US" dirty="0"/>
          </a:p>
        </p:txBody>
      </p:sp>
    </p:spTree>
    <p:extLst>
      <p:ext uri="{BB962C8B-B14F-4D97-AF65-F5344CB8AC3E}">
        <p14:creationId xmlns:p14="http://schemas.microsoft.com/office/powerpoint/2010/main" val="123964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2CC601CF85AD4AAE2E8C1628370B4C" ma:contentTypeVersion="" ma:contentTypeDescription="Create a new document." ma:contentTypeScope="" ma:versionID="81d43700bbd5370bc97db83268c40a77">
  <xsd:schema xmlns:xsd="http://www.w3.org/2001/XMLSchema" xmlns:xs="http://www.w3.org/2001/XMLSchema" xmlns:p="http://schemas.microsoft.com/office/2006/metadata/properties" xmlns:ns2="8b6ba10b-a228-4f4d-bf61-76f051627eb1" xmlns:ns3="4fa31878-c15f-4cc2-b832-57ca6f3405c8" xmlns:ns4="f60d4be9-3557-4154-8f7f-0f7fc20459a7" targetNamespace="http://schemas.microsoft.com/office/2006/metadata/properties" ma:root="true" ma:fieldsID="2f4e98d2ff7a2a20f42e5462f46da254" ns2:_="" ns3:_="" ns4:_="">
    <xsd:import namespace="8b6ba10b-a228-4f4d-bf61-76f051627eb1"/>
    <xsd:import namespace="4fa31878-c15f-4cc2-b832-57ca6f3405c8"/>
    <xsd:import namespace="f60d4be9-3557-4154-8f7f-0f7fc20459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6ba10b-a228-4f4d-bf61-76f051627e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651b62a4-9796-44f9-b2a5-9cb121c1087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fa31878-c15f-4cc2-b832-57ca6f3405c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0d4be9-3557-4154-8f7f-0f7fc20459a7"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53AE285A-9A54-4D2A-BF5C-7F73A3319EAF}" ma:internalName="TaxCatchAll" ma:showField="CatchAllData" ma:web="{4fa31878-c15f-4cc2-b832-57ca6f3405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60d4be9-3557-4154-8f7f-0f7fc20459a7" xsi:nil="true"/>
    <lcf76f155ced4ddcb4097134ff3c332f xmlns="8b6ba10b-a228-4f4d-bf61-76f051627eb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84173C6-8FBE-468D-9B8F-4DC1B42DF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6ba10b-a228-4f4d-bf61-76f051627eb1"/>
    <ds:schemaRef ds:uri="4fa31878-c15f-4cc2-b832-57ca6f3405c8"/>
    <ds:schemaRef ds:uri="f60d4be9-3557-4154-8f7f-0f7fc20459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CE6011-2696-497C-B422-8C1E20A6C187}">
  <ds:schemaRefs>
    <ds:schemaRef ds:uri="http://schemas.microsoft.com/sharepoint/v3/contenttype/forms"/>
  </ds:schemaRefs>
</ds:datastoreItem>
</file>

<file path=customXml/itemProps3.xml><?xml version="1.0" encoding="utf-8"?>
<ds:datastoreItem xmlns:ds="http://schemas.openxmlformats.org/officeDocument/2006/customXml" ds:itemID="{4C7674CD-F824-4803-B9F2-1E0BBAB9C78C}">
  <ds:schemaRefs>
    <ds:schemaRef ds:uri="http://schemas.microsoft.com/office/2006/documentManagement/types"/>
    <ds:schemaRef ds:uri="http://schemas.microsoft.com/office/infopath/2007/PartnerControls"/>
    <ds:schemaRef ds:uri="http://purl.org/dc/dcmitype/"/>
    <ds:schemaRef ds:uri="8b6ba10b-a228-4f4d-bf61-76f051627eb1"/>
    <ds:schemaRef ds:uri="http://schemas.openxmlformats.org/package/2006/metadata/core-properties"/>
    <ds:schemaRef ds:uri="http://schemas.microsoft.com/office/2006/metadata/properties"/>
    <ds:schemaRef ds:uri="f60d4be9-3557-4154-8f7f-0f7fc20459a7"/>
    <ds:schemaRef ds:uri="http://www.w3.org/XML/1998/namespace"/>
    <ds:schemaRef ds:uri="4fa31878-c15f-4cc2-b832-57ca6f3405c8"/>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9366</TotalTime>
  <Words>3051</Words>
  <Application>Microsoft Office PowerPoint</Application>
  <PresentationFormat>Widescreen</PresentationFormat>
  <Paragraphs>1818</Paragraphs>
  <Slides>23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Aptos</vt:lpstr>
      <vt:lpstr>Aptos Display</vt:lpstr>
      <vt:lpstr>Aptos Narrow</vt:lpstr>
      <vt:lpstr>Arial</vt:lpstr>
      <vt:lpstr>Office Theme</vt:lpstr>
      <vt:lpstr>Data Structures and Formats</vt:lpstr>
      <vt:lpstr>PowerPoint Presentation</vt:lpstr>
      <vt:lpstr>So you have some data.</vt:lpstr>
      <vt:lpstr>Your database should be…</vt:lpstr>
      <vt:lpstr>Basic rules</vt:lpstr>
      <vt:lpstr>What not to do</vt:lpstr>
      <vt:lpstr>So what should we do?</vt:lpstr>
      <vt:lpstr>Keys </vt:lpstr>
      <vt:lpstr>Keys</vt:lpstr>
      <vt:lpstr>Linkages</vt:lpstr>
      <vt:lpstr>Queries</vt:lpstr>
      <vt:lpstr>Joins</vt:lpstr>
      <vt:lpstr>Left Join – TableSiteVisit, TableSampleInfo</vt:lpstr>
      <vt:lpstr>Left Join – Fish Info</vt:lpstr>
      <vt:lpstr>Select</vt:lpstr>
      <vt:lpstr>Filter</vt:lpstr>
      <vt:lpstr>Naming conventions</vt:lpstr>
      <vt:lpstr>Naming conventions</vt:lpstr>
      <vt:lpstr>Missing Values</vt:lpstr>
      <vt:lpstr>Comments</vt:lpstr>
      <vt:lpstr>But How?</vt:lpstr>
      <vt:lpstr>Further reading</vt:lpstr>
      <vt:lpstr>Questions?</vt:lpstr>
    </vt:vector>
  </TitlesOfParts>
  <Company>State of California - DWR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Formats</dc:title>
  <dc:creator>Hartman, Rosemary@DWR</dc:creator>
  <cp:lastModifiedBy>Hartman, Rosemary@DWR</cp:lastModifiedBy>
  <cp:revision>2</cp:revision>
  <dcterms:created xsi:type="dcterms:W3CDTF">2024-03-15T15:52:42Z</dcterms:created>
  <dcterms:modified xsi:type="dcterms:W3CDTF">2024-04-18T03:33:27Z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0x0101009C2CC601CF85AD4AAE2E8C1628370B4C</vt:lpwstr>
  </property>
  <property fmtid="{D5CDD505-2E9C-101B-9397-08002B2CF9AE}" pid="3" name="MediaServiceImageTags">
    <vt:lpwstr/>
  </property>
</Properties>
</file>